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82" r:id="rId15"/>
    <p:sldId id="270" r:id="rId16"/>
    <p:sldId id="271" r:id="rId17"/>
    <p:sldId id="283" r:id="rId18"/>
    <p:sldId id="272" r:id="rId19"/>
    <p:sldId id="273" r:id="rId20"/>
    <p:sldId id="276" r:id="rId21"/>
    <p:sldId id="284" r:id="rId22"/>
    <p:sldId id="275" r:id="rId23"/>
    <p:sldId id="277" r:id="rId24"/>
    <p:sldId id="278" r:id="rId25"/>
    <p:sldId id="281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45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83381-AFE3-441F-8ADB-34AEC032530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00D1E-59C7-45DF-B964-6E4B518A882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4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8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72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8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6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600"/>
            </a:lvl1pPr>
            <a:lvl2pPr marL="511810" indent="0">
              <a:buNone/>
              <a:defRPr sz="3200"/>
            </a:lvl2pPr>
            <a:lvl3pPr marL="1024255" indent="0">
              <a:buNone/>
              <a:defRPr sz="2700"/>
            </a:lvl3pPr>
            <a:lvl4pPr marL="1536065" indent="0">
              <a:buNone/>
              <a:defRPr sz="2300"/>
            </a:lvl4pPr>
            <a:lvl5pPr marL="2048510" indent="0">
              <a:buNone/>
              <a:defRPr sz="2300"/>
            </a:lvl5pPr>
            <a:lvl6pPr marL="2560320" indent="0">
              <a:buNone/>
              <a:defRPr sz="2300"/>
            </a:lvl6pPr>
            <a:lvl7pPr marL="3072130" indent="0">
              <a:buNone/>
              <a:defRPr sz="2300"/>
            </a:lvl7pPr>
            <a:lvl8pPr marL="3584575" indent="0">
              <a:buNone/>
              <a:defRPr sz="2300"/>
            </a:lvl8pPr>
            <a:lvl9pPr marL="4096385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600"/>
            </a:lvl1pPr>
            <a:lvl2pPr marL="511810" indent="0">
              <a:buNone/>
              <a:defRPr sz="1300"/>
            </a:lvl2pPr>
            <a:lvl3pPr marL="1024255" indent="0">
              <a:buNone/>
              <a:defRPr sz="1200"/>
            </a:lvl3pPr>
            <a:lvl4pPr marL="1536065" indent="0">
              <a:buNone/>
              <a:defRPr sz="1000"/>
            </a:lvl4pPr>
            <a:lvl5pPr marL="2048510" indent="0">
              <a:buNone/>
              <a:defRPr sz="1000"/>
            </a:lvl5pPr>
            <a:lvl6pPr marL="2560320" indent="0">
              <a:buNone/>
              <a:defRPr sz="1000"/>
            </a:lvl6pPr>
            <a:lvl7pPr marL="3072130" indent="0">
              <a:buNone/>
              <a:defRPr sz="1000"/>
            </a:lvl7pPr>
            <a:lvl8pPr marL="3584575" indent="0">
              <a:buNone/>
              <a:defRPr sz="1000"/>
            </a:lvl8pPr>
            <a:lvl9pPr marL="409638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7"/>
            <a:ext cx="7772400" cy="1021556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6"/>
            <a:ext cx="7772400" cy="112514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181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42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6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85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6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72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84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96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2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6"/>
            <a:ext cx="4040188" cy="47982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810" indent="0">
              <a:buNone/>
              <a:defRPr sz="2300" b="1"/>
            </a:lvl2pPr>
            <a:lvl3pPr marL="1024255" indent="0">
              <a:buNone/>
              <a:defRPr sz="2000" b="1"/>
            </a:lvl3pPr>
            <a:lvl4pPr marL="1536065" indent="0">
              <a:buNone/>
              <a:defRPr sz="1800" b="1"/>
            </a:lvl4pPr>
            <a:lvl5pPr marL="2048510" indent="0">
              <a:buNone/>
              <a:defRPr sz="1800" b="1"/>
            </a:lvl5pPr>
            <a:lvl6pPr marL="2560320" indent="0">
              <a:buNone/>
              <a:defRPr sz="1800" b="1"/>
            </a:lvl6pPr>
            <a:lvl7pPr marL="3072130" indent="0">
              <a:buNone/>
              <a:defRPr sz="1800" b="1"/>
            </a:lvl7pPr>
            <a:lvl8pPr marL="3584575" indent="0">
              <a:buNone/>
              <a:defRPr sz="1800" b="1"/>
            </a:lvl8pPr>
            <a:lvl9pPr marL="409638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6"/>
            <a:ext cx="4041775" cy="47982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810" indent="0">
              <a:buNone/>
              <a:defRPr sz="2300" b="1"/>
            </a:lvl2pPr>
            <a:lvl3pPr marL="1024255" indent="0">
              <a:buNone/>
              <a:defRPr sz="2000" b="1"/>
            </a:lvl3pPr>
            <a:lvl4pPr marL="1536065" indent="0">
              <a:buNone/>
              <a:defRPr sz="1800" b="1"/>
            </a:lvl4pPr>
            <a:lvl5pPr marL="2048510" indent="0">
              <a:buNone/>
              <a:defRPr sz="1800" b="1"/>
            </a:lvl5pPr>
            <a:lvl6pPr marL="2560320" indent="0">
              <a:buNone/>
              <a:defRPr sz="1800" b="1"/>
            </a:lvl6pPr>
            <a:lvl7pPr marL="3072130" indent="0">
              <a:buNone/>
              <a:defRPr sz="1800" b="1"/>
            </a:lvl7pPr>
            <a:lvl8pPr marL="3584575" indent="0">
              <a:buNone/>
              <a:defRPr sz="1800" b="1"/>
            </a:lvl8pPr>
            <a:lvl9pPr marL="4096385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97" tIns="38399" rIns="76797" bIns="38399" rtlCol="0" anchor="ctr"/>
          <a:lstStyle/>
          <a:p>
            <a:pPr algn="ctr" defTabSz="768350"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4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97" tIns="38399" rIns="76797" bIns="38399" rtlCol="0" anchor="ctr"/>
          <a:lstStyle/>
          <a:p>
            <a:pPr algn="ctr" defTabSz="768350">
              <a:defRPr/>
            </a:pPr>
            <a:endParaRPr lang="zh-CN" altLang="en-US" sz="15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8"/>
            <a:ext cx="3008313" cy="8715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9"/>
            <a:ext cx="3008313" cy="3518297"/>
          </a:xfrm>
        </p:spPr>
        <p:txBody>
          <a:bodyPr/>
          <a:lstStyle>
            <a:lvl1pPr marL="0" indent="0">
              <a:buNone/>
              <a:defRPr sz="1600"/>
            </a:lvl1pPr>
            <a:lvl2pPr marL="511810" indent="0">
              <a:buNone/>
              <a:defRPr sz="1300"/>
            </a:lvl2pPr>
            <a:lvl3pPr marL="1024255" indent="0">
              <a:buNone/>
              <a:defRPr sz="1200"/>
            </a:lvl3pPr>
            <a:lvl4pPr marL="1536065" indent="0">
              <a:buNone/>
              <a:defRPr sz="1000"/>
            </a:lvl4pPr>
            <a:lvl5pPr marL="2048510" indent="0">
              <a:buNone/>
              <a:defRPr sz="1000"/>
            </a:lvl5pPr>
            <a:lvl6pPr marL="2560320" indent="0">
              <a:buNone/>
              <a:defRPr sz="1000"/>
            </a:lvl6pPr>
            <a:lvl7pPr marL="3072130" indent="0">
              <a:buNone/>
              <a:defRPr sz="1000"/>
            </a:lvl7pPr>
            <a:lvl8pPr marL="3584575" indent="0">
              <a:buNone/>
              <a:defRPr sz="1000"/>
            </a:lvl8pPr>
            <a:lvl9pPr marL="409638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76797" tIns="38399" rIns="76797" bIns="38399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76797" tIns="38399" rIns="76797" bIns="38399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76797" tIns="38399" rIns="76797" bIns="3839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35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 vert="horz" lIns="76797" tIns="38399" rIns="76797" bIns="3839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35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76797" tIns="38399" rIns="76797" bIns="3839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835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02425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4175" indent="-384175" algn="l" defTabSz="1024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850" indent="-320040" algn="l" defTabSz="10242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indent="-255905" algn="l" defTabSz="1024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970" indent="-255905" algn="l" defTabSz="10242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415" indent="-255905" algn="l" defTabSz="1024255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6225" indent="-255905" algn="l" defTabSz="1024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8035" indent="-255905" algn="l" defTabSz="1024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indent="-255905" algn="l" defTabSz="1024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290" indent="-255905" algn="l" defTabSz="10242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42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10" algn="l" defTabSz="10242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4255" algn="l" defTabSz="10242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065" algn="l" defTabSz="10242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510" algn="l" defTabSz="10242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320" algn="l" defTabSz="10242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2130" algn="l" defTabSz="10242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575" algn="l" defTabSz="10242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6385" algn="l" defTabSz="102425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microsoft.com/office/2007/relationships/media" Target="../media/audio5.wav"/><Relationship Id="rId3" Type="http://schemas.openxmlformats.org/officeDocument/2006/relationships/audio" Target="../media/audio5.wav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11.jpe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8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931"/>
            <a:ext cx="9144000" cy="5141640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1118797" y="1572534"/>
            <a:ext cx="6919296" cy="846977"/>
          </a:xfrm>
          <a:prstGeom prst="rect">
            <a:avLst/>
          </a:prstGeom>
          <a:noFill/>
        </p:spPr>
        <p:txBody>
          <a:bodyPr wrap="none" lIns="76786" tIns="38393" rIns="76786" bIns="38393" rtlCol="0">
            <a:spAutoFit/>
          </a:bodyPr>
          <a:lstStyle/>
          <a:p>
            <a:pPr algn="ctr" defTabSz="768350"/>
            <a:r>
              <a:rPr lang="en-US" altLang="zh-CN" sz="5000" b="1" smtClean="0">
                <a:solidFill>
                  <a:srgbClr val="699E56"/>
                </a:solidFill>
                <a:latin typeface="Cooper Black" panose="0208090404030B020404" pitchFamily="18" charset="0"/>
                <a:ea typeface="华康标题宋W9(P)" panose="02020900000000000000" pitchFamily="18" charset="-122"/>
              </a:rPr>
              <a:t>Welcome to our class</a:t>
            </a:r>
            <a:endParaRPr lang="en-US" altLang="zh-CN" sz="5000" b="1" dirty="0">
              <a:solidFill>
                <a:srgbClr val="699E56"/>
              </a:solidFill>
              <a:latin typeface="Cooper Black" panose="0208090404030B020404" pitchFamily="18" charset="0"/>
              <a:ea typeface="华康标题宋W9(P)" panose="02020900000000000000" pitchFamily="18" charset="-122"/>
            </a:endParaRPr>
          </a:p>
        </p:txBody>
      </p:sp>
      <p:pic>
        <p:nvPicPr>
          <p:cNvPr id="2" name="唯美动人浪漫场景短视频配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5491" y="0"/>
            <a:ext cx="609679" cy="609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5611"/>
            <a:ext cx="5181600" cy="403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0" y="361950"/>
            <a:ext cx="30332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play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marbles (v)</a:t>
            </a:r>
            <a:endParaRPr lang="en-US" sz="32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3"/>
          <a:stretch>
            <a:fillRect/>
          </a:stretch>
        </p:blipFill>
        <p:spPr bwMode="auto">
          <a:xfrm>
            <a:off x="1960728" y="630428"/>
            <a:ext cx="5410200" cy="45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7600" y="209550"/>
            <a:ext cx="1853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Times New Roman" panose="02020603050405020304" pitchFamily="18" charset="0"/>
              </a:rPr>
              <a:t>chat (v)</a:t>
            </a:r>
            <a:endParaRPr lang="en-US" sz="40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 ngôi trường trong giờ ra chơi | Văn mẫu lớp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04952"/>
            <a:ext cx="6038850" cy="430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400" y="-196513"/>
            <a:ext cx="34617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recess (n) </a:t>
            </a:r>
            <a:endParaRPr lang="en-US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19400" y="46830"/>
            <a:ext cx="350520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2400" b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WORDS</a:t>
            </a:r>
            <a:endParaRPr lang="en-US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66800" y="814685"/>
            <a:ext cx="5105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- play blindman’s bluff (v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66800" y="1276350"/>
            <a:ext cx="472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catch (n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</a:rPr>
              <a:t>play </a:t>
            </a: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catch (v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66800" y="2419350"/>
            <a:ext cx="533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- skip rope (v) = skip (</a:t>
            </a:r>
            <a:r>
              <a:rPr 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B.E</a:t>
            </a: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066800" y="2800350"/>
            <a:ext cx="3276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- excited (a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66800" y="3181350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- chat (v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648200" y="844848"/>
            <a:ext cx="373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990033"/>
                </a:solidFill>
                <a:latin typeface="Times New Roman" panose="02020603050405020304" pitchFamily="18" charset="0"/>
              </a:rPr>
              <a:t>chơi bịt mắt bắt dê.</a:t>
            </a:r>
            <a:endParaRPr lang="en-US" sz="24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648200" y="2419350"/>
            <a:ext cx="2057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990033"/>
                </a:solidFill>
                <a:latin typeface="Times New Roman" panose="02020603050405020304" pitchFamily="18" charset="0"/>
              </a:rPr>
              <a:t>nhảy dây</a:t>
            </a:r>
            <a:endParaRPr lang="en-US" sz="24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066800" y="2038350"/>
            <a:ext cx="4076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- play 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marbles (v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648200" y="1348085"/>
            <a:ext cx="266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990033"/>
                </a:solidFill>
                <a:latin typeface="Times New Roman" panose="02020603050405020304" pitchFamily="18" charset="0"/>
              </a:rPr>
              <a:t>trò đuổi bắt</a:t>
            </a:r>
            <a:endParaRPr lang="en-US" sz="2400" b="1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sz="2400" b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đuổi bắt</a:t>
            </a:r>
            <a:endParaRPr lang="en-US" sz="2400" b="1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648200" y="2038350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990033"/>
                </a:solidFill>
                <a:latin typeface="Times New Roman" panose="02020603050405020304" pitchFamily="18" charset="0"/>
              </a:rPr>
              <a:t>chơi bắn bi</a:t>
            </a:r>
            <a:endParaRPr lang="en-US" sz="24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648200" y="2876550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990033"/>
                </a:solidFill>
                <a:latin typeface="Times New Roman" panose="02020603050405020304" pitchFamily="18" charset="0"/>
              </a:rPr>
              <a:t>hào hứng</a:t>
            </a:r>
            <a:endParaRPr lang="en-US" sz="24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4648200" y="3181350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990033"/>
                </a:solidFill>
                <a:latin typeface="Times New Roman" panose="02020603050405020304" pitchFamily="18" charset="0"/>
              </a:rPr>
              <a:t>tán gẫu</a:t>
            </a:r>
            <a:endParaRPr lang="en-US" sz="24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648200" y="3634085"/>
            <a:ext cx="251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b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iờ </a:t>
            </a:r>
            <a:r>
              <a:rPr lang="en-US" sz="24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chơi</a:t>
            </a: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00658" y="3562350"/>
            <a:ext cx="2290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recess (n)         </a:t>
            </a:r>
            <a:endParaRPr lang="en-US" sz="2400" b="1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46" y="2226432"/>
            <a:ext cx="1947750" cy="19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10028 L -0.00052 0.16909 " pathEditMode="relative" rAng="0" ptsTypes="AA">
                                      <p:cBhvr>
                                        <p:cTn id="6" dur="5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9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931"/>
            <a:ext cx="9144000" cy="5141640"/>
          </a:xfrm>
          <a:prstGeom prst="rect">
            <a:avLst/>
          </a:prstGeom>
        </p:spPr>
      </p:pic>
      <p:sp>
        <p:nvSpPr>
          <p:cNvPr id="18" name="梯形 17"/>
          <p:cNvSpPr/>
          <p:nvPr/>
        </p:nvSpPr>
        <p:spPr>
          <a:xfrm rot="10800000">
            <a:off x="2623882" y="1916565"/>
            <a:ext cx="1549637" cy="1155212"/>
          </a:xfrm>
          <a:prstGeom prst="trapezoid">
            <a:avLst>
              <a:gd name="adj" fmla="val 0"/>
            </a:avLst>
          </a:prstGeom>
          <a:noFill/>
          <a:ln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86" tIns="38393" rIns="76786" bIns="38393" rtlCol="0" anchor="ctr"/>
          <a:lstStyle/>
          <a:p>
            <a:pPr algn="ctr" defTabSz="768350"/>
            <a:endParaRPr lang="zh-CN" altLang="en-US" sz="1200">
              <a:solidFill>
                <a:srgbClr val="FFFFFF"/>
              </a:solidFill>
              <a:latin typeface="华康标题宋W9(P)" panose="02020900000000000000" pitchFamily="18" charset="-122"/>
              <a:ea typeface="华康标题宋W9(P)" panose="020209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617618" y="2112892"/>
            <a:ext cx="1555901" cy="69979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86" tIns="38393" rIns="76786" bIns="38393" rtlCol="0" anchor="ctr"/>
          <a:lstStyle/>
          <a:p>
            <a:pPr algn="ctr" defTabSz="768350"/>
            <a:r>
              <a:rPr kumimoji="1" lang="en-US" altLang="zh-CN" sz="3400" dirty="0">
                <a:solidFill>
                  <a:srgbClr val="699E56"/>
                </a:solidFill>
                <a:latin typeface="华康标题宋W9(P)" panose="02020900000000000000" pitchFamily="18" charset="-122"/>
                <a:ea typeface="华康标题宋W9(P)" panose="02020900000000000000" pitchFamily="18" charset="-122"/>
              </a:rPr>
              <a:t>THREE</a:t>
            </a:r>
            <a:endParaRPr lang="zh-CN" altLang="en-US" sz="3400" dirty="0">
              <a:solidFill>
                <a:srgbClr val="699E56"/>
              </a:solidFill>
              <a:latin typeface="华康标题宋W9(P)" panose="02020900000000000000" pitchFamily="18" charset="-122"/>
              <a:ea typeface="华康标题宋W9(P)" panose="02020900000000000000" pitchFamily="18" charset="-122"/>
            </a:endParaRPr>
          </a:p>
        </p:txBody>
      </p:sp>
      <p:sp>
        <p:nvSpPr>
          <p:cNvPr id="6" name="矩形 20"/>
          <p:cNvSpPr/>
          <p:nvPr/>
        </p:nvSpPr>
        <p:spPr>
          <a:xfrm>
            <a:off x="4263062" y="2140228"/>
            <a:ext cx="45191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68350"/>
            <a:r>
              <a:rPr kumimoji="1" lang="en-US" altLang="zh-CN" sz="4000" b="1" smtClean="0">
                <a:solidFill>
                  <a:srgbClr val="699E56"/>
                </a:solidFill>
                <a:latin typeface="Agent Orange" pitchFamily="2" charset="0"/>
                <a:ea typeface="华康标题宋W9(P)" panose="02020900000000000000" pitchFamily="18" charset="-122"/>
                <a:cs typeface="Agent Orange" pitchFamily="2" charset="0"/>
              </a:rPr>
              <a:t>NEW lesson</a:t>
            </a:r>
            <a:endParaRPr kumimoji="1" lang="zh-CN" altLang="en-US" sz="4000" b="1" dirty="0">
              <a:solidFill>
                <a:srgbClr val="699E56"/>
              </a:solidFill>
              <a:latin typeface="Agent Orange" pitchFamily="2" charset="0"/>
              <a:ea typeface="华康标题宋W9(P)" panose="02020900000000000000" pitchFamily="18" charset="-122"/>
              <a:cs typeface="Agent Orang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010400" cy="514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276350"/>
            <a:ext cx="20574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B1  Listen and read</a:t>
            </a:r>
            <a:endParaRPr lang="en-US" sz="36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6" name="lo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5" y="3584674"/>
            <a:ext cx="1356329" cy="135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5_B_0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82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1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8"/>
            <a:ext cx="9144000" cy="512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Two Students Talking Cartoon High Res Stock Image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8"/>
          <a:stretch>
            <a:fillRect/>
          </a:stretch>
        </p:blipFill>
        <p:spPr bwMode="auto">
          <a:xfrm>
            <a:off x="2514600" y="224471"/>
            <a:ext cx="3581400" cy="341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713363" y="30331"/>
            <a:ext cx="655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990033"/>
                </a:solidFill>
                <a:latin typeface="Times New Roman" panose="02020603050405020304" pitchFamily="18" charset="0"/>
              </a:rPr>
              <a:t>a) Now work with a partner. Ask and answer questions about the students in the picture.</a:t>
            </a:r>
            <a:endParaRPr lang="en-US" sz="2000" b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391400" y="867391"/>
            <a:ext cx="1752600" cy="214939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2" idx="2"/>
          </p:cNvCxnSpPr>
          <p:nvPr/>
        </p:nvCxnSpPr>
        <p:spPr>
          <a:xfrm flipH="1">
            <a:off x="5676900" y="1942087"/>
            <a:ext cx="17145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766893" y="666750"/>
            <a:ext cx="125290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0000CC"/>
                </a:solidFill>
                <a:latin typeface="Times New Roman" panose="02020603050405020304" pitchFamily="18" charset="0"/>
              </a:rPr>
              <a:t>What is this boy doing?</a:t>
            </a:r>
            <a:endParaRPr lang="en-US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83378" y="867391"/>
            <a:ext cx="112192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He’s playing catch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09600" y="25909"/>
            <a:ext cx="8001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b) Ask and answer questions with a partner.</a:t>
            </a:r>
            <a:endParaRPr lang="en-US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838200" y="438150"/>
            <a:ext cx="762000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85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1. What do you usually do at recess ?</a:t>
            </a: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85000"/>
              </a:spcBef>
            </a:pP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85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2. Do you usually talk with your friends ?</a:t>
            </a: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85000"/>
              </a:spcBef>
            </a:pP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85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3. What do you usually do after school ?</a:t>
            </a: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43000" y="1047750"/>
            <a:ext cx="81534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</a:rPr>
              <a:t>-  I usually....................................at recess.</a:t>
            </a:r>
            <a:endParaRPr lang="en-US" sz="2800" b="1" i="1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143000" y="4095750"/>
            <a:ext cx="67024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I usually...................................after school.</a:t>
            </a:r>
            <a:endParaRPr lang="en-US" sz="28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931"/>
            <a:ext cx="9144000" cy="5141640"/>
          </a:xfrm>
          <a:prstGeom prst="rect">
            <a:avLst/>
          </a:prstGeom>
        </p:spPr>
      </p:pic>
      <p:sp>
        <p:nvSpPr>
          <p:cNvPr id="18" name="梯形 17"/>
          <p:cNvSpPr/>
          <p:nvPr/>
        </p:nvSpPr>
        <p:spPr>
          <a:xfrm rot="10800000">
            <a:off x="2623882" y="1916565"/>
            <a:ext cx="1549637" cy="1155212"/>
          </a:xfrm>
          <a:prstGeom prst="trapezoid">
            <a:avLst>
              <a:gd name="adj" fmla="val 0"/>
            </a:avLst>
          </a:prstGeom>
          <a:noFill/>
          <a:ln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86" tIns="38393" rIns="76786" bIns="38393" rtlCol="0" anchor="ctr"/>
          <a:lstStyle/>
          <a:p>
            <a:pPr algn="ctr" defTabSz="768350"/>
            <a:endParaRPr lang="zh-CN" altLang="en-US" sz="1200">
              <a:solidFill>
                <a:srgbClr val="FFFFFF"/>
              </a:solidFill>
              <a:latin typeface="华康标题宋W9(P)" panose="02020900000000000000" pitchFamily="18" charset="-122"/>
              <a:ea typeface="华康标题宋W9(P)" panose="020209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617618" y="2112892"/>
            <a:ext cx="1555901" cy="69979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86" tIns="38393" rIns="76786" bIns="38393" rtlCol="0" anchor="ctr"/>
          <a:lstStyle/>
          <a:p>
            <a:pPr algn="ctr" defTabSz="768350"/>
            <a:r>
              <a:rPr kumimoji="1" lang="en-US" altLang="zh-CN" sz="3400" dirty="0">
                <a:solidFill>
                  <a:srgbClr val="699E56"/>
                </a:solidFill>
                <a:latin typeface="华康标题宋W9(P)" panose="02020900000000000000" pitchFamily="18" charset="-122"/>
                <a:ea typeface="华康标题宋W9(P)" panose="02020900000000000000" pitchFamily="18" charset="-122"/>
              </a:rPr>
              <a:t>FOUR</a:t>
            </a:r>
            <a:endParaRPr lang="zh-CN" altLang="en-US" sz="3400" dirty="0">
              <a:solidFill>
                <a:srgbClr val="699E56"/>
              </a:solidFill>
              <a:latin typeface="华康标题宋W9(P)" panose="02020900000000000000" pitchFamily="18" charset="-122"/>
              <a:ea typeface="华康标题宋W9(P)" panose="02020900000000000000" pitchFamily="18" charset="-122"/>
            </a:endParaRPr>
          </a:p>
        </p:txBody>
      </p:sp>
      <p:sp>
        <p:nvSpPr>
          <p:cNvPr id="6" name="矩形 20"/>
          <p:cNvSpPr/>
          <p:nvPr/>
        </p:nvSpPr>
        <p:spPr>
          <a:xfrm>
            <a:off x="4263062" y="2140228"/>
            <a:ext cx="4062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68350"/>
            <a:r>
              <a:rPr kumimoji="1" lang="en-US" altLang="zh-CN" sz="4000" b="1" smtClean="0">
                <a:solidFill>
                  <a:srgbClr val="699E56"/>
                </a:solidFill>
                <a:latin typeface="Agent Orange" pitchFamily="2" charset="0"/>
                <a:ea typeface="华康标题宋W9(P)" panose="02020900000000000000" pitchFamily="18" charset="-122"/>
                <a:cs typeface="Agent Orange" pitchFamily="2" charset="0"/>
              </a:rPr>
              <a:t>EXPENSION</a:t>
            </a:r>
            <a:endParaRPr kumimoji="1" lang="zh-CN" altLang="en-US" sz="4000" b="1" dirty="0">
              <a:solidFill>
                <a:srgbClr val="699E56"/>
              </a:solidFill>
              <a:latin typeface="Agent Orange" pitchFamily="2" charset="0"/>
              <a:ea typeface="华康标题宋W9(P)" panose="02020900000000000000" pitchFamily="18" charset="-122"/>
              <a:cs typeface="Agent Orang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 rot="176791">
            <a:off x="685800" y="361950"/>
            <a:ext cx="7391400" cy="22098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rot="248703">
            <a:off x="930575" y="666750"/>
            <a:ext cx="72828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Do you know other activities in the recess?</a:t>
            </a:r>
            <a:endParaRPr lang="en-US" sz="4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88033"/>
            <a:ext cx="2362200" cy="2422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931"/>
            <a:ext cx="9144000" cy="514164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2133601" y="1346160"/>
            <a:ext cx="4952999" cy="8119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86" tIns="38393" rIns="76786" bIns="38393" rtlCol="0" anchor="ctr"/>
          <a:lstStyle/>
          <a:p>
            <a:pPr algn="ctr" defTabSz="768350"/>
            <a:r>
              <a:rPr kumimoji="1" lang="en-US" altLang="zh-CN" sz="6000" smtClean="0">
                <a:solidFill>
                  <a:srgbClr val="699E56"/>
                </a:solidFill>
                <a:latin typeface="Agent Orange" pitchFamily="2" charset="0"/>
                <a:ea typeface="华康标题宋W9(P)" panose="02020900000000000000" pitchFamily="18" charset="-122"/>
                <a:cs typeface="Agent Orange" pitchFamily="2" charset="0"/>
              </a:rPr>
              <a:t>Content </a:t>
            </a:r>
            <a:endParaRPr kumimoji="1" lang="en-US" altLang="zh-CN" sz="2800" dirty="0">
              <a:solidFill>
                <a:srgbClr val="699E56"/>
              </a:solidFill>
              <a:latin typeface="Agent Orange" pitchFamily="2" charset="0"/>
              <a:ea typeface="华康标题宋W9(P)" panose="02020900000000000000" pitchFamily="18" charset="-122"/>
              <a:cs typeface="Agent Orange" pitchFamily="2" charset="0"/>
            </a:endParaRPr>
          </a:p>
        </p:txBody>
      </p:sp>
      <p:sp>
        <p:nvSpPr>
          <p:cNvPr id="37" name="文本框 3"/>
          <p:cNvSpPr txBox="1"/>
          <p:nvPr/>
        </p:nvSpPr>
        <p:spPr>
          <a:xfrm>
            <a:off x="1905000" y="2340257"/>
            <a:ext cx="2690494" cy="385312"/>
          </a:xfrm>
          <a:prstGeom prst="rect">
            <a:avLst/>
          </a:prstGeom>
          <a:noFill/>
          <a:ln w="38100">
            <a:solidFill>
              <a:srgbClr val="699E56"/>
            </a:solidFill>
          </a:ln>
        </p:spPr>
        <p:txBody>
          <a:bodyPr wrap="square" lIns="76786" tIns="38393" rIns="76786" bIns="38393" rtlCol="0">
            <a:spAutoFit/>
          </a:bodyPr>
          <a:lstStyle/>
          <a:p>
            <a:pPr algn="ctr" defTabSz="768350"/>
            <a:r>
              <a:rPr kumimoji="1" lang="en-US" altLang="zh-CN" sz="2000" smtClean="0">
                <a:solidFill>
                  <a:srgbClr val="699E56"/>
                </a:solidFill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ONE:</a:t>
            </a:r>
            <a:r>
              <a:rPr kumimoji="1" lang="zh-CN" altLang="en-US" sz="2000" smtClean="0">
                <a:solidFill>
                  <a:srgbClr val="699E56"/>
                </a:solidFill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  </a:t>
            </a:r>
            <a:r>
              <a:rPr kumimoji="1" lang="en-US" altLang="zh-CN" sz="2000" b="1" smtClean="0">
                <a:solidFill>
                  <a:srgbClr val="699E56"/>
                </a:solidFill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WARM-UP</a:t>
            </a:r>
            <a:endParaRPr kumimoji="1" lang="zh-CN" altLang="en-US" sz="2000" b="1" dirty="0">
              <a:solidFill>
                <a:srgbClr val="699E56"/>
              </a:solidFill>
              <a:latin typeface="Times New Roman" panose="02020603050405020304" pitchFamily="18" charset="0"/>
              <a:ea typeface="华康标题宋W9(P)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54" name="文本框 4"/>
          <p:cNvSpPr txBox="1"/>
          <p:nvPr/>
        </p:nvSpPr>
        <p:spPr>
          <a:xfrm>
            <a:off x="1905000" y="2868749"/>
            <a:ext cx="2690496" cy="385312"/>
          </a:xfrm>
          <a:prstGeom prst="rect">
            <a:avLst/>
          </a:prstGeom>
          <a:noFill/>
          <a:ln w="38100">
            <a:solidFill>
              <a:srgbClr val="699E56"/>
            </a:solidFill>
          </a:ln>
        </p:spPr>
        <p:txBody>
          <a:bodyPr wrap="square" lIns="76786" tIns="38393" rIns="76786" bIns="38393" rtlCol="0">
            <a:spAutoFit/>
          </a:bodyPr>
          <a:lstStyle/>
          <a:p>
            <a:pPr algn="ctr" defTabSz="768350"/>
            <a:r>
              <a:rPr kumimoji="1" lang="en-US" altLang="zh-CN" sz="2000" smtClean="0">
                <a:solidFill>
                  <a:srgbClr val="699E56"/>
                </a:solidFill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TWO: </a:t>
            </a:r>
            <a:r>
              <a:rPr kumimoji="1" lang="en-US" altLang="zh-CN" sz="2000" b="1">
                <a:solidFill>
                  <a:srgbClr val="699E56"/>
                </a:solidFill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NEW </a:t>
            </a:r>
            <a:r>
              <a:rPr kumimoji="1" lang="en-US" altLang="zh-CN" sz="2000" b="1" smtClean="0">
                <a:solidFill>
                  <a:srgbClr val="699E56"/>
                </a:solidFill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WORDS </a:t>
            </a:r>
            <a:endParaRPr kumimoji="1" lang="zh-CN" altLang="en-US" sz="2000" b="1" dirty="0">
              <a:solidFill>
                <a:srgbClr val="699E56"/>
              </a:solidFill>
              <a:latin typeface="Times New Roman" panose="02020603050405020304" pitchFamily="18" charset="0"/>
              <a:ea typeface="华康标题宋W9(P)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55" name="文本框 7"/>
          <p:cNvSpPr txBox="1"/>
          <p:nvPr/>
        </p:nvSpPr>
        <p:spPr>
          <a:xfrm>
            <a:off x="4428548" y="2340257"/>
            <a:ext cx="3039052" cy="385312"/>
          </a:xfrm>
          <a:prstGeom prst="rect">
            <a:avLst/>
          </a:prstGeom>
          <a:noFill/>
          <a:ln w="38100">
            <a:solidFill>
              <a:srgbClr val="699E56"/>
            </a:solidFill>
          </a:ln>
        </p:spPr>
        <p:txBody>
          <a:bodyPr wrap="square" lIns="76786" tIns="38393" rIns="76786" bIns="38393" rtlCol="0">
            <a:spAutoFit/>
          </a:bodyPr>
          <a:lstStyle/>
          <a:p>
            <a:pPr algn="ctr" defTabSz="768350"/>
            <a:r>
              <a:rPr kumimoji="1" lang="en-US" altLang="zh-CN" sz="2000" smtClean="0">
                <a:solidFill>
                  <a:srgbClr val="699E56"/>
                </a:solidFill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THREE: </a:t>
            </a:r>
            <a:r>
              <a:rPr kumimoji="1" lang="en-US" altLang="zh-CN" sz="2000" b="1">
                <a:solidFill>
                  <a:srgbClr val="699E56"/>
                </a:solidFill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NEW </a:t>
            </a:r>
            <a:r>
              <a:rPr kumimoji="1" lang="en-US" altLang="zh-CN" sz="2000" b="1" smtClean="0">
                <a:solidFill>
                  <a:srgbClr val="699E56"/>
                </a:solidFill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LESSON</a:t>
            </a:r>
            <a:endParaRPr kumimoji="1" lang="zh-CN" altLang="en-US" sz="2000" b="1" dirty="0">
              <a:solidFill>
                <a:srgbClr val="699E56"/>
              </a:solidFill>
              <a:latin typeface="Times New Roman" panose="02020603050405020304" pitchFamily="18" charset="0"/>
              <a:ea typeface="华康标题宋W9(P)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56" name="文本框 8"/>
          <p:cNvSpPr txBox="1"/>
          <p:nvPr/>
        </p:nvSpPr>
        <p:spPr>
          <a:xfrm>
            <a:off x="4428548" y="2868750"/>
            <a:ext cx="3039052" cy="385312"/>
          </a:xfrm>
          <a:prstGeom prst="rect">
            <a:avLst/>
          </a:prstGeom>
          <a:noFill/>
          <a:ln w="38100">
            <a:solidFill>
              <a:srgbClr val="699E56"/>
            </a:solidFill>
          </a:ln>
        </p:spPr>
        <p:txBody>
          <a:bodyPr wrap="square" lIns="76786" tIns="38393" rIns="76786" bIns="38393" rtlCol="0">
            <a:spAutoFit/>
          </a:bodyPr>
          <a:lstStyle/>
          <a:p>
            <a:pPr algn="ctr" defTabSz="768350"/>
            <a:r>
              <a:rPr kumimoji="1" lang="en-US" altLang="zh-CN" sz="2000" smtClean="0">
                <a:solidFill>
                  <a:srgbClr val="699E56"/>
                </a:solidFill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FOUR:  </a:t>
            </a:r>
            <a:r>
              <a:rPr kumimoji="1" lang="en-US" altLang="zh-CN" sz="2000" b="1" smtClean="0">
                <a:solidFill>
                  <a:srgbClr val="699E56"/>
                </a:solidFill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EXPENSION</a:t>
            </a:r>
            <a:endParaRPr kumimoji="1" lang="zh-CN" altLang="en-US" sz="2000" b="1" dirty="0">
              <a:solidFill>
                <a:srgbClr val="699E56"/>
              </a:solidFill>
              <a:latin typeface="Times New Roman" panose="02020603050405020304" pitchFamily="18" charset="0"/>
              <a:ea typeface="华康标题宋W9(P)" panose="02020900000000000000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  <p:bldP spid="54" grpId="0" animBg="1"/>
      <p:bldP spid="55" grpId="0" animBg="1"/>
      <p:bldP spid="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tên và hình ảnh các trò chơi dân gian bằng tiếng anh"/>
          <p:cNvSpPr>
            <a:spLocks noChangeAspect="1" noChangeArrowheads="1"/>
          </p:cNvSpPr>
          <p:nvPr/>
        </p:nvSpPr>
        <p:spPr bwMode="auto">
          <a:xfrm>
            <a:off x="307975" y="-2476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AutoShape 3" descr="Kết quả hình ảnh cho tên và hình ảnh các trò chơi dân gian bằng tiếng anh"/>
          <p:cNvSpPr>
            <a:spLocks noChangeAspect="1" noChangeArrowheads="1"/>
          </p:cNvSpPr>
          <p:nvPr/>
        </p:nvSpPr>
        <p:spPr bwMode="auto">
          <a:xfrm>
            <a:off x="307975" y="-2476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AutoShape 4" descr="Kết quả hình ảnh cho tên và hình ảnh các trò chơi dân gian bằng tiếng anh"/>
          <p:cNvSpPr>
            <a:spLocks noChangeAspect="1" noChangeArrowheads="1"/>
          </p:cNvSpPr>
          <p:nvPr/>
        </p:nvSpPr>
        <p:spPr bwMode="auto">
          <a:xfrm>
            <a:off x="307975" y="-2476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AutoShape 5" descr="Kết quả hình ảnh cho tên và hình ảnh các trò chơi dân gian bằng tiếng anh"/>
          <p:cNvSpPr>
            <a:spLocks noChangeAspect="1" noChangeArrowheads="1"/>
          </p:cNvSpPr>
          <p:nvPr/>
        </p:nvSpPr>
        <p:spPr bwMode="auto">
          <a:xfrm>
            <a:off x="4572000" y="298291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70125" y="1876425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403725" y="123825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85800" y="5573712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203325" y="3629025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181600" y="3135312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384925" y="4772025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2" name="Picture 15" descr="images (1)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03500"/>
            <a:ext cx="3505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tải xuống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3512"/>
            <a:ext cx="3581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4784725" y="4391025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5" name="Picture 18" descr="tải xuống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569" y="2593737"/>
            <a:ext cx="3505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1127125" y="2333625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7" name="Picture 20" descr="tải xuống (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7312"/>
            <a:ext cx="3581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612775" y="1992312"/>
            <a:ext cx="2903538" cy="457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Cat and mouse game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6160294" y="1992312"/>
            <a:ext cx="1624012" cy="457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Tug of war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5977731" y="4629150"/>
            <a:ext cx="1989138" cy="457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Dragon snake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914400" y="4632585"/>
            <a:ext cx="2012950" cy="457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Hide and seek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ải xuống (1)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-19050"/>
            <a:ext cx="3810000" cy="2286000"/>
          </a:xfrm>
          <a:prstGeom prst="rect">
            <a:avLst/>
          </a:prstGeom>
          <a:noFill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2725" y="16938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04800" y="2003425"/>
            <a:ext cx="3859213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Mandarin Square capturing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tro_chi_dan_gian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19050"/>
            <a:ext cx="396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tải xuống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571750"/>
            <a:ext cx="381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821362" y="2065456"/>
            <a:ext cx="2073275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Bamboo Jacks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611562" y="4664975"/>
            <a:ext cx="1920875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Bag Jumping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752600" y="386947"/>
            <a:ext cx="5181600" cy="1828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Dark Crystal" pitchFamily="2" charset="0"/>
              </a:rPr>
              <a:t>HOMEWORK</a:t>
            </a:r>
            <a:endParaRPr lang="en-US" sz="3600" b="1" kern="1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Dark Crystal" pitchFamily="2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65225" y="2266950"/>
            <a:ext cx="8001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200" b="1" i="1">
                <a:latin typeface="Times New Roman" panose="02020603050405020304" pitchFamily="18" charset="0"/>
              </a:rPr>
              <a:t> Learn by heart new words.</a:t>
            </a:r>
            <a:endParaRPr lang="en-US" sz="3200" b="1" i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200" b="1" i="1">
                <a:latin typeface="Times New Roman" panose="02020603050405020304" pitchFamily="18" charset="0"/>
              </a:rPr>
              <a:t> Do exercises: B1,2 in your work book.</a:t>
            </a:r>
            <a:endParaRPr lang="en-US" sz="3200" b="1" i="1">
              <a:latin typeface="Times New Roman" panose="02020603050405020304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165225" y="3668713"/>
            <a:ext cx="8054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i="1">
                <a:latin typeface="Times New Roman" panose="02020603050405020304" pitchFamily="18" charset="0"/>
              </a:rPr>
              <a:t>- Write about recess activities at  your school.</a:t>
            </a:r>
            <a:endParaRPr lang="en-US" sz="3200" b="1" i="1">
              <a:latin typeface="Times New Roman" panose="02020603050405020304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241425" y="4278313"/>
            <a:ext cx="5638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i="1">
                <a:latin typeface="Times New Roman" panose="02020603050405020304" pitchFamily="18" charset="0"/>
              </a:rPr>
              <a:t>- Prepare: </a:t>
            </a:r>
            <a:r>
              <a:rPr lang="en-US" sz="3200" b="1" i="1" smtClean="0">
                <a:latin typeface="Times New Roman" panose="02020603050405020304" pitchFamily="18" charset="0"/>
              </a:rPr>
              <a:t>Unit 5- Part B - B3.</a:t>
            </a:r>
            <a:endParaRPr lang="en-US" sz="3200">
              <a:latin typeface="Times New Roman" panose="02020603050405020304" pitchFamily="18" charset="0"/>
            </a:endParaRPr>
          </a:p>
        </p:txBody>
      </p:sp>
      <p:pic>
        <p:nvPicPr>
          <p:cNvPr id="5122" name="Picture 2" descr="Cartoon Homework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9"/>
          <a:stretch>
            <a:fillRect/>
          </a:stretch>
        </p:blipFill>
        <p:spPr bwMode="auto">
          <a:xfrm>
            <a:off x="-228600" y="133350"/>
            <a:ext cx="2476500" cy="234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appy Kid Homework Studying Stock Vector (Royalty Free) 49700054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3"/>
          <a:stretch>
            <a:fillRect/>
          </a:stretch>
        </p:blipFill>
        <p:spPr bwMode="auto">
          <a:xfrm>
            <a:off x="6264275" y="145008"/>
            <a:ext cx="2476500" cy="23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931"/>
            <a:ext cx="9144000" cy="51416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65670" y="1352550"/>
            <a:ext cx="704071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VnKids" pitchFamily="2" charset="0"/>
              </a:rPr>
              <a:t>Thank you!</a:t>
            </a:r>
            <a:endParaRPr lang="en-US" sz="8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VnKid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931"/>
            <a:ext cx="9144000" cy="5141640"/>
          </a:xfrm>
          <a:prstGeom prst="rect">
            <a:avLst/>
          </a:prstGeom>
        </p:spPr>
      </p:pic>
      <p:sp>
        <p:nvSpPr>
          <p:cNvPr id="18" name="梯形 17"/>
          <p:cNvSpPr/>
          <p:nvPr/>
        </p:nvSpPr>
        <p:spPr>
          <a:xfrm rot="10800000">
            <a:off x="2623882" y="1916565"/>
            <a:ext cx="1549637" cy="1155212"/>
          </a:xfrm>
          <a:prstGeom prst="trapezoid">
            <a:avLst>
              <a:gd name="adj" fmla="val 0"/>
            </a:avLst>
          </a:prstGeom>
          <a:noFill/>
          <a:ln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86" tIns="38393" rIns="76786" bIns="38393" rtlCol="0" anchor="ctr"/>
          <a:lstStyle/>
          <a:p>
            <a:pPr algn="ctr" defTabSz="768350"/>
            <a:endParaRPr lang="zh-CN" altLang="en-US" sz="1200">
              <a:solidFill>
                <a:srgbClr val="FFFFFF"/>
              </a:solidFill>
              <a:latin typeface="华康标题宋W9(P)" panose="02020900000000000000" pitchFamily="18" charset="-122"/>
              <a:ea typeface="华康标题宋W9(P)" panose="020209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617618" y="2112892"/>
            <a:ext cx="1555901" cy="69979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86" tIns="38393" rIns="76786" bIns="38393" rtlCol="0" anchor="ctr"/>
          <a:lstStyle/>
          <a:p>
            <a:pPr algn="ctr" defTabSz="768350"/>
            <a:r>
              <a:rPr kumimoji="1" lang="en-US" altLang="zh-CN" sz="3400" dirty="0">
                <a:solidFill>
                  <a:srgbClr val="699E56"/>
                </a:solidFill>
                <a:latin typeface="华康标题宋W9(P)" panose="02020900000000000000" pitchFamily="18" charset="-122"/>
                <a:ea typeface="华康标题宋W9(P)" panose="02020900000000000000" pitchFamily="18" charset="-122"/>
              </a:rPr>
              <a:t>ONE</a:t>
            </a:r>
            <a:endParaRPr lang="zh-CN" altLang="en-US" sz="3400" dirty="0">
              <a:solidFill>
                <a:srgbClr val="699E56"/>
              </a:solidFill>
              <a:latin typeface="华康标题宋W9(P)" panose="02020900000000000000" pitchFamily="18" charset="-122"/>
              <a:ea typeface="华康标题宋W9(P)" panose="02020900000000000000" pitchFamily="18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191000" y="2168664"/>
            <a:ext cx="3807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68350"/>
            <a:r>
              <a:rPr kumimoji="1" lang="en-US" altLang="zh-CN" sz="4000" b="1" smtClean="0">
                <a:solidFill>
                  <a:srgbClr val="699E56"/>
                </a:solidFill>
                <a:latin typeface="Agent Orange" pitchFamily="2" charset="0"/>
                <a:ea typeface="华康标题宋W9(P)" panose="02020900000000000000" pitchFamily="18" charset="-122"/>
                <a:cs typeface="Agent Orange" pitchFamily="2" charset="0"/>
              </a:rPr>
              <a:t>WARM-UP</a:t>
            </a:r>
            <a:endParaRPr kumimoji="1" lang="zh-CN" altLang="en-US" sz="4000" b="1" dirty="0">
              <a:solidFill>
                <a:srgbClr val="699E56"/>
              </a:solidFill>
              <a:latin typeface="Agent Orange" pitchFamily="2" charset="0"/>
              <a:ea typeface="华康标题宋W9(P)" panose="02020900000000000000" pitchFamily="18" charset="-122"/>
              <a:cs typeface="Agent Orang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58" y="3781137"/>
            <a:ext cx="843684" cy="8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010" y="2395169"/>
            <a:ext cx="1300884" cy="130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3350"/>
            <a:ext cx="5667375" cy="293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"/>
          <p:cNvGrpSpPr/>
          <p:nvPr/>
        </p:nvGrpSpPr>
        <p:grpSpPr bwMode="auto">
          <a:xfrm>
            <a:off x="3429000" y="361950"/>
            <a:ext cx="457200" cy="2819400"/>
            <a:chOff x="4560" y="2448"/>
            <a:chExt cx="288" cy="1776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4560" y="244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R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4560" y="2745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E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4560" y="3043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C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4560" y="334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E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4560" y="363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S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4560" y="393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S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28" name="Group 10"/>
          <p:cNvGrpSpPr/>
          <p:nvPr/>
        </p:nvGrpSpPr>
        <p:grpSpPr bwMode="auto">
          <a:xfrm>
            <a:off x="1066800" y="361950"/>
            <a:ext cx="6629400" cy="2819400"/>
            <a:chOff x="720" y="1248"/>
            <a:chExt cx="4176" cy="1776"/>
          </a:xfrm>
        </p:grpSpPr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>
              <a:off x="1019" y="124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G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0" name="Rectangle 12"/>
            <p:cNvSpPr>
              <a:spLocks noChangeArrowheads="1"/>
            </p:cNvSpPr>
            <p:nvPr/>
          </p:nvSpPr>
          <p:spPr bwMode="auto">
            <a:xfrm>
              <a:off x="1318" y="124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E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1" name="Rectangle 13"/>
            <p:cNvSpPr>
              <a:spLocks noChangeArrowheads="1"/>
            </p:cNvSpPr>
            <p:nvPr/>
          </p:nvSpPr>
          <p:spPr bwMode="auto">
            <a:xfrm>
              <a:off x="1617" y="124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O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2" name="Rectangle 14"/>
            <p:cNvSpPr>
              <a:spLocks noChangeArrowheads="1"/>
            </p:cNvSpPr>
            <p:nvPr/>
          </p:nvSpPr>
          <p:spPr bwMode="auto">
            <a:xfrm>
              <a:off x="1916" y="124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G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3" name="Rectangle 15"/>
            <p:cNvSpPr>
              <a:spLocks noChangeArrowheads="1"/>
            </p:cNvSpPr>
            <p:nvPr/>
          </p:nvSpPr>
          <p:spPr bwMode="auto">
            <a:xfrm>
              <a:off x="2215" y="124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R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4" name="Rectangle 16"/>
            <p:cNvSpPr>
              <a:spLocks noChangeArrowheads="1"/>
            </p:cNvSpPr>
            <p:nvPr/>
          </p:nvSpPr>
          <p:spPr bwMode="auto">
            <a:xfrm>
              <a:off x="2514" y="124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A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5" name="Rectangle 17"/>
            <p:cNvSpPr>
              <a:spLocks noChangeArrowheads="1"/>
            </p:cNvSpPr>
            <p:nvPr/>
          </p:nvSpPr>
          <p:spPr bwMode="auto">
            <a:xfrm>
              <a:off x="2813" y="124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P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6" name="Rectangle 18"/>
            <p:cNvSpPr>
              <a:spLocks noChangeArrowheads="1"/>
            </p:cNvSpPr>
            <p:nvPr/>
          </p:nvSpPr>
          <p:spPr bwMode="auto">
            <a:xfrm>
              <a:off x="3112" y="124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H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7" name="Rectangle 19"/>
            <p:cNvSpPr>
              <a:spLocks noChangeArrowheads="1"/>
            </p:cNvSpPr>
            <p:nvPr/>
          </p:nvSpPr>
          <p:spPr bwMode="auto">
            <a:xfrm>
              <a:off x="3411" y="124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Y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8" name="Rectangle 20"/>
            <p:cNvSpPr>
              <a:spLocks noChangeArrowheads="1"/>
            </p:cNvSpPr>
            <p:nvPr/>
          </p:nvSpPr>
          <p:spPr bwMode="auto">
            <a:xfrm>
              <a:off x="1617" y="1545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E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9" name="Rectangle 21"/>
            <p:cNvSpPr>
              <a:spLocks noChangeArrowheads="1"/>
            </p:cNvSpPr>
            <p:nvPr/>
          </p:nvSpPr>
          <p:spPr bwMode="auto">
            <a:xfrm>
              <a:off x="1916" y="1545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L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40" name="Rectangle 22"/>
            <p:cNvSpPr>
              <a:spLocks noChangeArrowheads="1"/>
            </p:cNvSpPr>
            <p:nvPr/>
          </p:nvSpPr>
          <p:spPr bwMode="auto">
            <a:xfrm>
              <a:off x="2215" y="1545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E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41" name="Rectangle 23"/>
            <p:cNvSpPr>
              <a:spLocks noChangeArrowheads="1"/>
            </p:cNvSpPr>
            <p:nvPr/>
          </p:nvSpPr>
          <p:spPr bwMode="auto">
            <a:xfrm>
              <a:off x="2514" y="1545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C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42" name="Rectangle 24"/>
            <p:cNvSpPr>
              <a:spLocks noChangeArrowheads="1"/>
            </p:cNvSpPr>
            <p:nvPr/>
          </p:nvSpPr>
          <p:spPr bwMode="auto">
            <a:xfrm>
              <a:off x="2813" y="1545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T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43" name="Rectangle 25"/>
            <p:cNvSpPr>
              <a:spLocks noChangeArrowheads="1"/>
            </p:cNvSpPr>
            <p:nvPr/>
          </p:nvSpPr>
          <p:spPr bwMode="auto">
            <a:xfrm>
              <a:off x="3112" y="1545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R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3411" y="1545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O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45" name="Rectangle 27"/>
            <p:cNvSpPr>
              <a:spLocks noChangeArrowheads="1"/>
            </p:cNvSpPr>
            <p:nvPr/>
          </p:nvSpPr>
          <p:spPr bwMode="auto">
            <a:xfrm>
              <a:off x="3710" y="1545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N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46" name="Rectangle 28"/>
            <p:cNvSpPr>
              <a:spLocks noChangeArrowheads="1"/>
            </p:cNvSpPr>
            <p:nvPr/>
          </p:nvSpPr>
          <p:spPr bwMode="auto">
            <a:xfrm>
              <a:off x="4009" y="1545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I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47" name="Rectangle 29"/>
            <p:cNvSpPr>
              <a:spLocks noChangeArrowheads="1"/>
            </p:cNvSpPr>
            <p:nvPr/>
          </p:nvSpPr>
          <p:spPr bwMode="auto">
            <a:xfrm>
              <a:off x="4308" y="1545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C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48" name="Rectangle 30"/>
            <p:cNvSpPr>
              <a:spLocks noChangeArrowheads="1"/>
            </p:cNvSpPr>
            <p:nvPr/>
          </p:nvSpPr>
          <p:spPr bwMode="auto">
            <a:xfrm>
              <a:off x="4608" y="1545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S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49" name="Rectangle 31"/>
            <p:cNvSpPr>
              <a:spLocks noChangeArrowheads="1"/>
            </p:cNvSpPr>
            <p:nvPr/>
          </p:nvSpPr>
          <p:spPr bwMode="auto">
            <a:xfrm>
              <a:off x="720" y="1843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P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0" name="Rectangle 32"/>
            <p:cNvSpPr>
              <a:spLocks noChangeArrowheads="1"/>
            </p:cNvSpPr>
            <p:nvPr/>
          </p:nvSpPr>
          <p:spPr bwMode="auto">
            <a:xfrm>
              <a:off x="1019" y="1843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H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1" name="Rectangle 33"/>
            <p:cNvSpPr>
              <a:spLocks noChangeArrowheads="1"/>
            </p:cNvSpPr>
            <p:nvPr/>
          </p:nvSpPr>
          <p:spPr bwMode="auto">
            <a:xfrm>
              <a:off x="1318" y="1843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Y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2" name="Rectangle 34"/>
            <p:cNvSpPr>
              <a:spLocks noChangeArrowheads="1"/>
            </p:cNvSpPr>
            <p:nvPr/>
          </p:nvSpPr>
          <p:spPr bwMode="auto">
            <a:xfrm>
              <a:off x="1617" y="1843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S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3" name="Rectangle 35"/>
            <p:cNvSpPr>
              <a:spLocks noChangeArrowheads="1"/>
            </p:cNvSpPr>
            <p:nvPr/>
          </p:nvSpPr>
          <p:spPr bwMode="auto">
            <a:xfrm>
              <a:off x="1916" y="1843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I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215" y="1843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C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5" name="Rectangle 37"/>
            <p:cNvSpPr>
              <a:spLocks noChangeArrowheads="1"/>
            </p:cNvSpPr>
            <p:nvPr/>
          </p:nvSpPr>
          <p:spPr bwMode="auto">
            <a:xfrm>
              <a:off x="2514" y="1843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S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6" name="Rectangle 38"/>
            <p:cNvSpPr>
              <a:spLocks noChangeArrowheads="1"/>
            </p:cNvSpPr>
            <p:nvPr/>
          </p:nvSpPr>
          <p:spPr bwMode="auto">
            <a:xfrm>
              <a:off x="2215" y="214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E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7" name="Rectangle 39"/>
            <p:cNvSpPr>
              <a:spLocks noChangeArrowheads="1"/>
            </p:cNvSpPr>
            <p:nvPr/>
          </p:nvSpPr>
          <p:spPr bwMode="auto">
            <a:xfrm>
              <a:off x="2514" y="214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N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8" name="Rectangle 40"/>
            <p:cNvSpPr>
              <a:spLocks noChangeArrowheads="1"/>
            </p:cNvSpPr>
            <p:nvPr/>
          </p:nvSpPr>
          <p:spPr bwMode="auto">
            <a:xfrm>
              <a:off x="2813" y="214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G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59" name="Rectangle 41"/>
            <p:cNvSpPr>
              <a:spLocks noChangeArrowheads="1"/>
            </p:cNvSpPr>
            <p:nvPr/>
          </p:nvSpPr>
          <p:spPr bwMode="auto">
            <a:xfrm>
              <a:off x="3112" y="214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L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60" name="Rectangle 42"/>
            <p:cNvSpPr>
              <a:spLocks noChangeArrowheads="1"/>
            </p:cNvSpPr>
            <p:nvPr/>
          </p:nvSpPr>
          <p:spPr bwMode="auto">
            <a:xfrm>
              <a:off x="3411" y="214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I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61" name="Rectangle 43"/>
            <p:cNvSpPr>
              <a:spLocks noChangeArrowheads="1"/>
            </p:cNvSpPr>
            <p:nvPr/>
          </p:nvSpPr>
          <p:spPr bwMode="auto">
            <a:xfrm>
              <a:off x="3710" y="214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S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62" name="Rectangle 44"/>
            <p:cNvSpPr>
              <a:spLocks noChangeArrowheads="1"/>
            </p:cNvSpPr>
            <p:nvPr/>
          </p:nvSpPr>
          <p:spPr bwMode="auto">
            <a:xfrm>
              <a:off x="4009" y="214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H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63" name="Rectangle 45"/>
            <p:cNvSpPr>
              <a:spLocks noChangeArrowheads="1"/>
            </p:cNvSpPr>
            <p:nvPr/>
          </p:nvSpPr>
          <p:spPr bwMode="auto">
            <a:xfrm>
              <a:off x="1617" y="243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H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1916" y="243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I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2215" y="243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S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66" name="Rectangle 48"/>
            <p:cNvSpPr>
              <a:spLocks noChangeArrowheads="1"/>
            </p:cNvSpPr>
            <p:nvPr/>
          </p:nvSpPr>
          <p:spPr bwMode="auto">
            <a:xfrm>
              <a:off x="2514" y="243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T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67" name="Rectangle 49"/>
            <p:cNvSpPr>
              <a:spLocks noChangeArrowheads="1"/>
            </p:cNvSpPr>
            <p:nvPr/>
          </p:nvSpPr>
          <p:spPr bwMode="auto">
            <a:xfrm>
              <a:off x="2813" y="243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O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68" name="Rectangle 50"/>
            <p:cNvSpPr>
              <a:spLocks noChangeArrowheads="1"/>
            </p:cNvSpPr>
            <p:nvPr/>
          </p:nvSpPr>
          <p:spPr bwMode="auto">
            <a:xfrm>
              <a:off x="3112" y="243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R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3411" y="243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Y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70" name="Rectangle 52"/>
            <p:cNvSpPr>
              <a:spLocks noChangeArrowheads="1"/>
            </p:cNvSpPr>
            <p:nvPr/>
          </p:nvSpPr>
          <p:spPr bwMode="auto">
            <a:xfrm>
              <a:off x="1318" y="273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C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auto">
            <a:xfrm>
              <a:off x="1617" y="273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L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1916" y="273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A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73" name="Rectangle 55"/>
            <p:cNvSpPr>
              <a:spLocks noChangeArrowheads="1"/>
            </p:cNvSpPr>
            <p:nvPr/>
          </p:nvSpPr>
          <p:spPr bwMode="auto">
            <a:xfrm>
              <a:off x="2215" y="273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S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74" name="Rectangle 56"/>
            <p:cNvSpPr>
              <a:spLocks noChangeArrowheads="1"/>
            </p:cNvSpPr>
            <p:nvPr/>
          </p:nvSpPr>
          <p:spPr bwMode="auto">
            <a:xfrm>
              <a:off x="2514" y="273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S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2813" y="273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E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76" name="Rectangle 58"/>
            <p:cNvSpPr>
              <a:spLocks noChangeArrowheads="1"/>
            </p:cNvSpPr>
            <p:nvPr/>
          </p:nvSpPr>
          <p:spPr bwMode="auto">
            <a:xfrm>
              <a:off x="3112" y="273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33CC33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pitchFamily="34" charset="0"/>
                </a:rPr>
                <a:t>S</a:t>
              </a:r>
              <a:endParaRPr lang="en-US" sz="3200" b="1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</p:grpSp>
      <p:sp>
        <p:nvSpPr>
          <p:cNvPr id="77" name="Rectangle 59"/>
          <p:cNvSpPr>
            <a:spLocks noChangeArrowheads="1"/>
          </p:cNvSpPr>
          <p:nvPr/>
        </p:nvSpPr>
        <p:spPr bwMode="auto">
          <a:xfrm>
            <a:off x="304800" y="361950"/>
            <a:ext cx="457200" cy="457200"/>
          </a:xfrm>
          <a:prstGeom prst="rect">
            <a:avLst/>
          </a:prstGeom>
          <a:gradFill rotWithShape="1">
            <a:gsLst>
              <a:gs pos="0">
                <a:srgbClr val="FFCCCC">
                  <a:alpha val="20000"/>
                </a:srgbClr>
              </a:gs>
              <a:gs pos="100000">
                <a:srgbClr val="FF66CC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0000CC"/>
                </a:solidFill>
                <a:latin typeface="Arial Narrow" pitchFamily="34" charset="0"/>
              </a:rPr>
              <a:t>1</a:t>
            </a:r>
            <a:endParaRPr lang="en-US" sz="3200" b="1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78" name="Rectangle 60"/>
          <p:cNvSpPr>
            <a:spLocks noChangeArrowheads="1"/>
          </p:cNvSpPr>
          <p:nvPr/>
        </p:nvSpPr>
        <p:spPr bwMode="auto">
          <a:xfrm>
            <a:off x="304800" y="833438"/>
            <a:ext cx="457200" cy="457200"/>
          </a:xfrm>
          <a:prstGeom prst="rect">
            <a:avLst/>
          </a:prstGeom>
          <a:gradFill rotWithShape="1">
            <a:gsLst>
              <a:gs pos="0">
                <a:srgbClr val="FFCCCC">
                  <a:alpha val="20000"/>
                </a:srgbClr>
              </a:gs>
              <a:gs pos="100000">
                <a:srgbClr val="FF66CC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0000CC"/>
                </a:solidFill>
                <a:latin typeface="Arial Narrow" pitchFamily="34" charset="0"/>
              </a:rPr>
              <a:t>2</a:t>
            </a:r>
            <a:endParaRPr lang="en-US" sz="3200" b="1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79" name="Rectangle 61"/>
          <p:cNvSpPr>
            <a:spLocks noChangeArrowheads="1"/>
          </p:cNvSpPr>
          <p:nvPr/>
        </p:nvSpPr>
        <p:spPr bwMode="auto">
          <a:xfrm>
            <a:off x="304800" y="1306513"/>
            <a:ext cx="457200" cy="457200"/>
          </a:xfrm>
          <a:prstGeom prst="rect">
            <a:avLst/>
          </a:prstGeom>
          <a:gradFill rotWithShape="1">
            <a:gsLst>
              <a:gs pos="0">
                <a:srgbClr val="FFCCCC">
                  <a:alpha val="20000"/>
                </a:srgbClr>
              </a:gs>
              <a:gs pos="100000">
                <a:srgbClr val="FF66CC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0000CC"/>
                </a:solidFill>
                <a:latin typeface="Arial Narrow" pitchFamily="34" charset="0"/>
              </a:rPr>
              <a:t>3</a:t>
            </a:r>
            <a:endParaRPr lang="en-US" sz="3200" b="1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80" name="Rectangle 62"/>
          <p:cNvSpPr>
            <a:spLocks noChangeArrowheads="1"/>
          </p:cNvSpPr>
          <p:nvPr/>
        </p:nvSpPr>
        <p:spPr bwMode="auto">
          <a:xfrm>
            <a:off x="304800" y="1778000"/>
            <a:ext cx="457200" cy="457200"/>
          </a:xfrm>
          <a:prstGeom prst="rect">
            <a:avLst/>
          </a:prstGeom>
          <a:gradFill rotWithShape="1">
            <a:gsLst>
              <a:gs pos="0">
                <a:srgbClr val="FFCCCC">
                  <a:alpha val="20000"/>
                </a:srgbClr>
              </a:gs>
              <a:gs pos="100000">
                <a:srgbClr val="FF66CC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0000CC"/>
                </a:solidFill>
                <a:latin typeface="Arial Narrow" pitchFamily="34" charset="0"/>
              </a:rPr>
              <a:t>4</a:t>
            </a:r>
            <a:endParaRPr lang="en-US" sz="3200" b="1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81" name="Rectangle 63"/>
          <p:cNvSpPr>
            <a:spLocks noChangeArrowheads="1"/>
          </p:cNvSpPr>
          <p:nvPr/>
        </p:nvSpPr>
        <p:spPr bwMode="auto">
          <a:xfrm>
            <a:off x="304800" y="2251075"/>
            <a:ext cx="457200" cy="457200"/>
          </a:xfrm>
          <a:prstGeom prst="rect">
            <a:avLst/>
          </a:prstGeom>
          <a:gradFill rotWithShape="1">
            <a:gsLst>
              <a:gs pos="0">
                <a:srgbClr val="FFCCCC">
                  <a:alpha val="20000"/>
                </a:srgbClr>
              </a:gs>
              <a:gs pos="100000">
                <a:srgbClr val="FF66CC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0000CC"/>
                </a:solidFill>
                <a:latin typeface="Arial Narrow" pitchFamily="34" charset="0"/>
              </a:rPr>
              <a:t>5</a:t>
            </a:r>
            <a:endParaRPr lang="en-US" sz="3200" b="1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82" name="Rectangle 64"/>
          <p:cNvSpPr>
            <a:spLocks noChangeArrowheads="1"/>
          </p:cNvSpPr>
          <p:nvPr/>
        </p:nvSpPr>
        <p:spPr bwMode="auto">
          <a:xfrm>
            <a:off x="304800" y="2724150"/>
            <a:ext cx="457200" cy="457200"/>
          </a:xfrm>
          <a:prstGeom prst="rect">
            <a:avLst/>
          </a:prstGeom>
          <a:gradFill rotWithShape="1">
            <a:gsLst>
              <a:gs pos="0">
                <a:srgbClr val="FFCCCC">
                  <a:alpha val="20000"/>
                </a:srgbClr>
              </a:gs>
              <a:gs pos="100000">
                <a:srgbClr val="FF66CC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0000CC"/>
                </a:solidFill>
                <a:latin typeface="Arial Narrow" pitchFamily="34" charset="0"/>
              </a:rPr>
              <a:t>6</a:t>
            </a:r>
            <a:endParaRPr lang="en-US" sz="3200" b="1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83" name="Oval 65"/>
          <p:cNvSpPr>
            <a:spLocks noChangeArrowheads="1"/>
          </p:cNvSpPr>
          <p:nvPr/>
        </p:nvSpPr>
        <p:spPr bwMode="auto">
          <a:xfrm>
            <a:off x="1571625" y="395288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Oval 66"/>
          <p:cNvSpPr>
            <a:spLocks noChangeArrowheads="1"/>
          </p:cNvSpPr>
          <p:nvPr/>
        </p:nvSpPr>
        <p:spPr bwMode="auto">
          <a:xfrm>
            <a:off x="2047875" y="395288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Oval 67"/>
          <p:cNvSpPr>
            <a:spLocks noChangeArrowheads="1"/>
          </p:cNvSpPr>
          <p:nvPr/>
        </p:nvSpPr>
        <p:spPr bwMode="auto">
          <a:xfrm>
            <a:off x="2524125" y="395288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Oval 68"/>
          <p:cNvSpPr>
            <a:spLocks noChangeArrowheads="1"/>
          </p:cNvSpPr>
          <p:nvPr/>
        </p:nvSpPr>
        <p:spPr bwMode="auto">
          <a:xfrm>
            <a:off x="3000375" y="395288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Oval 69"/>
          <p:cNvSpPr>
            <a:spLocks noChangeArrowheads="1"/>
          </p:cNvSpPr>
          <p:nvPr/>
        </p:nvSpPr>
        <p:spPr bwMode="auto">
          <a:xfrm>
            <a:off x="3479800" y="38735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Oval 70"/>
          <p:cNvSpPr>
            <a:spLocks noChangeArrowheads="1"/>
          </p:cNvSpPr>
          <p:nvPr/>
        </p:nvSpPr>
        <p:spPr bwMode="auto">
          <a:xfrm>
            <a:off x="3952875" y="395288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Oval 71"/>
          <p:cNvSpPr>
            <a:spLocks noChangeArrowheads="1"/>
          </p:cNvSpPr>
          <p:nvPr/>
        </p:nvSpPr>
        <p:spPr bwMode="auto">
          <a:xfrm>
            <a:off x="4429125" y="395288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" name="Oval 72"/>
          <p:cNvSpPr>
            <a:spLocks noChangeArrowheads="1"/>
          </p:cNvSpPr>
          <p:nvPr/>
        </p:nvSpPr>
        <p:spPr bwMode="auto">
          <a:xfrm>
            <a:off x="4905375" y="395288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" name="Oval 73"/>
          <p:cNvSpPr>
            <a:spLocks noChangeArrowheads="1"/>
          </p:cNvSpPr>
          <p:nvPr/>
        </p:nvSpPr>
        <p:spPr bwMode="auto">
          <a:xfrm>
            <a:off x="5381625" y="395288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" name="Oval 74"/>
          <p:cNvSpPr>
            <a:spLocks noChangeArrowheads="1"/>
          </p:cNvSpPr>
          <p:nvPr/>
        </p:nvSpPr>
        <p:spPr bwMode="auto">
          <a:xfrm>
            <a:off x="2043113" y="275272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" name="Oval 75"/>
          <p:cNvSpPr>
            <a:spLocks noChangeArrowheads="1"/>
          </p:cNvSpPr>
          <p:nvPr/>
        </p:nvSpPr>
        <p:spPr bwMode="auto">
          <a:xfrm>
            <a:off x="2519363" y="275272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" name="Oval 76"/>
          <p:cNvSpPr>
            <a:spLocks noChangeArrowheads="1"/>
          </p:cNvSpPr>
          <p:nvPr/>
        </p:nvSpPr>
        <p:spPr bwMode="auto">
          <a:xfrm>
            <a:off x="2995613" y="275272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" name="Oval 77"/>
          <p:cNvSpPr>
            <a:spLocks noChangeArrowheads="1"/>
          </p:cNvSpPr>
          <p:nvPr/>
        </p:nvSpPr>
        <p:spPr bwMode="auto">
          <a:xfrm>
            <a:off x="3471863" y="275272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" name="Oval 78"/>
          <p:cNvSpPr>
            <a:spLocks noChangeArrowheads="1"/>
          </p:cNvSpPr>
          <p:nvPr/>
        </p:nvSpPr>
        <p:spPr bwMode="auto">
          <a:xfrm>
            <a:off x="3948113" y="275272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Oval 79"/>
          <p:cNvSpPr>
            <a:spLocks noChangeArrowheads="1"/>
          </p:cNvSpPr>
          <p:nvPr/>
        </p:nvSpPr>
        <p:spPr bwMode="auto">
          <a:xfrm>
            <a:off x="4424363" y="275272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Oval 80"/>
          <p:cNvSpPr>
            <a:spLocks noChangeArrowheads="1"/>
          </p:cNvSpPr>
          <p:nvPr/>
        </p:nvSpPr>
        <p:spPr bwMode="auto">
          <a:xfrm>
            <a:off x="4900613" y="275272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Oval 81"/>
          <p:cNvSpPr>
            <a:spLocks noChangeArrowheads="1"/>
          </p:cNvSpPr>
          <p:nvPr/>
        </p:nvSpPr>
        <p:spPr bwMode="auto">
          <a:xfrm>
            <a:off x="2519363" y="2281238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" name="Oval 82"/>
          <p:cNvSpPr>
            <a:spLocks noChangeArrowheads="1"/>
          </p:cNvSpPr>
          <p:nvPr/>
        </p:nvSpPr>
        <p:spPr bwMode="auto">
          <a:xfrm>
            <a:off x="2995613" y="2281238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Oval 83"/>
          <p:cNvSpPr>
            <a:spLocks noChangeArrowheads="1"/>
          </p:cNvSpPr>
          <p:nvPr/>
        </p:nvSpPr>
        <p:spPr bwMode="auto">
          <a:xfrm>
            <a:off x="3471863" y="2281238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Oval 84"/>
          <p:cNvSpPr>
            <a:spLocks noChangeArrowheads="1"/>
          </p:cNvSpPr>
          <p:nvPr/>
        </p:nvSpPr>
        <p:spPr bwMode="auto">
          <a:xfrm>
            <a:off x="3948113" y="2281238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Oval 85"/>
          <p:cNvSpPr>
            <a:spLocks noChangeArrowheads="1"/>
          </p:cNvSpPr>
          <p:nvPr/>
        </p:nvSpPr>
        <p:spPr bwMode="auto">
          <a:xfrm>
            <a:off x="4424363" y="2281238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" name="Oval 86"/>
          <p:cNvSpPr>
            <a:spLocks noChangeArrowheads="1"/>
          </p:cNvSpPr>
          <p:nvPr/>
        </p:nvSpPr>
        <p:spPr bwMode="auto">
          <a:xfrm>
            <a:off x="4900613" y="2281238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Oval 87"/>
          <p:cNvSpPr>
            <a:spLocks noChangeArrowheads="1"/>
          </p:cNvSpPr>
          <p:nvPr/>
        </p:nvSpPr>
        <p:spPr bwMode="auto">
          <a:xfrm>
            <a:off x="5376863" y="2281238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Oval 88"/>
          <p:cNvSpPr>
            <a:spLocks noChangeArrowheads="1"/>
          </p:cNvSpPr>
          <p:nvPr/>
        </p:nvSpPr>
        <p:spPr bwMode="auto">
          <a:xfrm>
            <a:off x="3476625" y="180975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7" name="Oval 89"/>
          <p:cNvSpPr>
            <a:spLocks noChangeArrowheads="1"/>
          </p:cNvSpPr>
          <p:nvPr/>
        </p:nvSpPr>
        <p:spPr bwMode="auto">
          <a:xfrm>
            <a:off x="3952875" y="180975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8" name="Oval 90"/>
          <p:cNvSpPr>
            <a:spLocks noChangeArrowheads="1"/>
          </p:cNvSpPr>
          <p:nvPr/>
        </p:nvSpPr>
        <p:spPr bwMode="auto">
          <a:xfrm>
            <a:off x="4429125" y="180975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Oval 91"/>
          <p:cNvSpPr>
            <a:spLocks noChangeArrowheads="1"/>
          </p:cNvSpPr>
          <p:nvPr/>
        </p:nvSpPr>
        <p:spPr bwMode="auto">
          <a:xfrm>
            <a:off x="4905375" y="180975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Oval 92"/>
          <p:cNvSpPr>
            <a:spLocks noChangeArrowheads="1"/>
          </p:cNvSpPr>
          <p:nvPr/>
        </p:nvSpPr>
        <p:spPr bwMode="auto">
          <a:xfrm>
            <a:off x="5381625" y="180975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1" name="Oval 93"/>
          <p:cNvSpPr>
            <a:spLocks noChangeArrowheads="1"/>
          </p:cNvSpPr>
          <p:nvPr/>
        </p:nvSpPr>
        <p:spPr bwMode="auto">
          <a:xfrm>
            <a:off x="5857875" y="180975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2" name="Oval 94"/>
          <p:cNvSpPr>
            <a:spLocks noChangeArrowheads="1"/>
          </p:cNvSpPr>
          <p:nvPr/>
        </p:nvSpPr>
        <p:spPr bwMode="auto">
          <a:xfrm>
            <a:off x="6334125" y="1809750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3" name="Oval 95"/>
          <p:cNvSpPr>
            <a:spLocks noChangeArrowheads="1"/>
          </p:cNvSpPr>
          <p:nvPr/>
        </p:nvSpPr>
        <p:spPr bwMode="auto">
          <a:xfrm>
            <a:off x="1100138" y="1338263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4" name="Oval 96"/>
          <p:cNvSpPr>
            <a:spLocks noChangeArrowheads="1"/>
          </p:cNvSpPr>
          <p:nvPr/>
        </p:nvSpPr>
        <p:spPr bwMode="auto">
          <a:xfrm>
            <a:off x="1576388" y="1338263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5" name="Oval 97"/>
          <p:cNvSpPr>
            <a:spLocks noChangeArrowheads="1"/>
          </p:cNvSpPr>
          <p:nvPr/>
        </p:nvSpPr>
        <p:spPr bwMode="auto">
          <a:xfrm>
            <a:off x="2052638" y="1338263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6" name="Oval 98"/>
          <p:cNvSpPr>
            <a:spLocks noChangeArrowheads="1"/>
          </p:cNvSpPr>
          <p:nvPr/>
        </p:nvSpPr>
        <p:spPr bwMode="auto">
          <a:xfrm>
            <a:off x="2528888" y="1338263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7" name="Oval 99"/>
          <p:cNvSpPr>
            <a:spLocks noChangeArrowheads="1"/>
          </p:cNvSpPr>
          <p:nvPr/>
        </p:nvSpPr>
        <p:spPr bwMode="auto">
          <a:xfrm>
            <a:off x="3005138" y="1338263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8" name="Oval 100"/>
          <p:cNvSpPr>
            <a:spLocks noChangeArrowheads="1"/>
          </p:cNvSpPr>
          <p:nvPr/>
        </p:nvSpPr>
        <p:spPr bwMode="auto">
          <a:xfrm>
            <a:off x="3481388" y="1338263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9" name="Oval 101"/>
          <p:cNvSpPr>
            <a:spLocks noChangeArrowheads="1"/>
          </p:cNvSpPr>
          <p:nvPr/>
        </p:nvSpPr>
        <p:spPr bwMode="auto">
          <a:xfrm>
            <a:off x="3957638" y="1338263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0" name="Oval 102"/>
          <p:cNvSpPr>
            <a:spLocks noChangeArrowheads="1"/>
          </p:cNvSpPr>
          <p:nvPr/>
        </p:nvSpPr>
        <p:spPr bwMode="auto">
          <a:xfrm>
            <a:off x="7286625" y="86677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1" name="Oval 103"/>
          <p:cNvSpPr>
            <a:spLocks noChangeArrowheads="1"/>
          </p:cNvSpPr>
          <p:nvPr/>
        </p:nvSpPr>
        <p:spPr bwMode="auto">
          <a:xfrm>
            <a:off x="2524125" y="86677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2" name="Oval 104"/>
          <p:cNvSpPr>
            <a:spLocks noChangeArrowheads="1"/>
          </p:cNvSpPr>
          <p:nvPr/>
        </p:nvSpPr>
        <p:spPr bwMode="auto">
          <a:xfrm>
            <a:off x="3000375" y="86677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Oval 105"/>
          <p:cNvSpPr>
            <a:spLocks noChangeArrowheads="1"/>
          </p:cNvSpPr>
          <p:nvPr/>
        </p:nvSpPr>
        <p:spPr bwMode="auto">
          <a:xfrm>
            <a:off x="3476625" y="86677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4" name="Oval 106"/>
          <p:cNvSpPr>
            <a:spLocks noChangeArrowheads="1"/>
          </p:cNvSpPr>
          <p:nvPr/>
        </p:nvSpPr>
        <p:spPr bwMode="auto">
          <a:xfrm>
            <a:off x="3952875" y="86677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4429125" y="86677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Oval 108"/>
          <p:cNvSpPr>
            <a:spLocks noChangeArrowheads="1"/>
          </p:cNvSpPr>
          <p:nvPr/>
        </p:nvSpPr>
        <p:spPr bwMode="auto">
          <a:xfrm>
            <a:off x="4905375" y="86677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7" name="Oval 109"/>
          <p:cNvSpPr>
            <a:spLocks noChangeArrowheads="1"/>
          </p:cNvSpPr>
          <p:nvPr/>
        </p:nvSpPr>
        <p:spPr bwMode="auto">
          <a:xfrm>
            <a:off x="5381625" y="86677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8" name="Oval 110"/>
          <p:cNvSpPr>
            <a:spLocks noChangeArrowheads="1"/>
          </p:cNvSpPr>
          <p:nvPr/>
        </p:nvSpPr>
        <p:spPr bwMode="auto">
          <a:xfrm>
            <a:off x="5857875" y="86677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Oval 111"/>
          <p:cNvSpPr>
            <a:spLocks noChangeArrowheads="1"/>
          </p:cNvSpPr>
          <p:nvPr/>
        </p:nvSpPr>
        <p:spPr bwMode="auto">
          <a:xfrm>
            <a:off x="6334125" y="86677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0" name="Oval 112"/>
          <p:cNvSpPr>
            <a:spLocks noChangeArrowheads="1"/>
          </p:cNvSpPr>
          <p:nvPr/>
        </p:nvSpPr>
        <p:spPr bwMode="auto">
          <a:xfrm>
            <a:off x="6810375" y="866775"/>
            <a:ext cx="381000" cy="3810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8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AutoShape 113"/>
          <p:cNvSpPr>
            <a:spLocks noChangeArrowheads="1"/>
          </p:cNvSpPr>
          <p:nvPr/>
        </p:nvSpPr>
        <p:spPr bwMode="auto">
          <a:xfrm>
            <a:off x="966788" y="3380076"/>
            <a:ext cx="609600" cy="609600"/>
          </a:xfrm>
          <a:prstGeom prst="star8">
            <a:avLst>
              <a:gd name="adj" fmla="val 38250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Berlin Sans FB Demi" pitchFamily="34" charset="0"/>
              </a:rPr>
              <a:t>K</a:t>
            </a:r>
            <a:endParaRPr lang="en-US" sz="4000" b="1">
              <a:solidFill>
                <a:srgbClr val="FF0000"/>
              </a:solidFill>
              <a:latin typeface="Berlin Sans FB Demi" pitchFamily="34" charset="0"/>
            </a:endParaRPr>
          </a:p>
        </p:txBody>
      </p:sp>
      <p:pic>
        <p:nvPicPr>
          <p:cNvPr id="132" name="Picture 1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45" y="2662237"/>
            <a:ext cx="3100722" cy="239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Rectangle 115"/>
          <p:cNvSpPr>
            <a:spLocks noChangeArrowheads="1"/>
          </p:cNvSpPr>
          <p:nvPr/>
        </p:nvSpPr>
        <p:spPr bwMode="auto">
          <a:xfrm>
            <a:off x="1371600" y="4284663"/>
            <a:ext cx="4191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letters: Which subject do they learn?</a:t>
            </a: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4" name="Picture 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22" y="2479675"/>
            <a:ext cx="3245983" cy="257701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17"/>
          <p:cNvSpPr>
            <a:spLocks noChangeArrowheads="1"/>
          </p:cNvSpPr>
          <p:nvPr/>
        </p:nvSpPr>
        <p:spPr bwMode="auto">
          <a:xfrm>
            <a:off x="1524000" y="4284663"/>
            <a:ext cx="3962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letters: Which subject do they learn?</a:t>
            </a: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6" name="Picture 1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128" y="2534401"/>
            <a:ext cx="3163840" cy="2522284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19"/>
          <p:cNvSpPr>
            <a:spLocks noChangeArrowheads="1"/>
          </p:cNvSpPr>
          <p:nvPr/>
        </p:nvSpPr>
        <p:spPr bwMode="auto">
          <a:xfrm>
            <a:off x="1600200" y="4216400"/>
            <a:ext cx="3505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letters: What is he studying ?</a:t>
            </a: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8" name="Picture 1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064" y="2479675"/>
            <a:ext cx="3136904" cy="2500810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21"/>
          <p:cNvSpPr>
            <a:spLocks noChangeArrowheads="1"/>
          </p:cNvSpPr>
          <p:nvPr/>
        </p:nvSpPr>
        <p:spPr bwMode="auto">
          <a:xfrm>
            <a:off x="1371600" y="4208463"/>
            <a:ext cx="3962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letters: Which subject do they learn?</a:t>
            </a: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" name="Rectangle 122"/>
          <p:cNvSpPr>
            <a:spLocks noChangeArrowheads="1"/>
          </p:cNvSpPr>
          <p:nvPr/>
        </p:nvSpPr>
        <p:spPr bwMode="auto">
          <a:xfrm>
            <a:off x="1371600" y="4216400"/>
            <a:ext cx="6858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letters:   …..  always begin at 7 o’clock</a:t>
            </a: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morning and finish at 11.15</a:t>
            </a: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1" name="Picture 1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45" y="2534401"/>
            <a:ext cx="3119772" cy="2565146"/>
          </a:xfrm>
          <a:prstGeom prst="rect">
            <a:avLst/>
          </a:prstGeom>
          <a:noFill/>
          <a:ln w="317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Rectangle 124"/>
          <p:cNvSpPr>
            <a:spLocks noChangeArrowheads="1"/>
          </p:cNvSpPr>
          <p:nvPr/>
        </p:nvSpPr>
        <p:spPr bwMode="auto">
          <a:xfrm>
            <a:off x="1100138" y="4175007"/>
            <a:ext cx="3962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letters: Which subject do they learn?</a:t>
            </a: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4" name="Group 126"/>
          <p:cNvGrpSpPr/>
          <p:nvPr/>
        </p:nvGrpSpPr>
        <p:grpSpPr bwMode="auto">
          <a:xfrm>
            <a:off x="1905000" y="3486150"/>
            <a:ext cx="4648200" cy="685800"/>
            <a:chOff x="1008" y="3504"/>
            <a:chExt cx="2928" cy="432"/>
          </a:xfrm>
        </p:grpSpPr>
        <p:sp>
          <p:nvSpPr>
            <p:cNvPr id="145" name="Rectangle 127"/>
            <p:cNvSpPr>
              <a:spLocks noChangeArrowheads="1"/>
            </p:cNvSpPr>
            <p:nvPr/>
          </p:nvSpPr>
          <p:spPr bwMode="auto">
            <a:xfrm>
              <a:off x="1008" y="3504"/>
              <a:ext cx="480" cy="43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VNI-Revue" pitchFamily="2" charset="0"/>
                </a:rPr>
                <a:t>R</a:t>
              </a:r>
              <a:endParaRPr lang="en-US" sz="4000" b="1">
                <a:solidFill>
                  <a:srgbClr val="FF0000"/>
                </a:solidFill>
                <a:latin typeface="VNI-Revue" pitchFamily="2" charset="0"/>
              </a:endParaRPr>
            </a:p>
          </p:txBody>
        </p:sp>
        <p:sp>
          <p:nvSpPr>
            <p:cNvPr id="146" name="Rectangle 128"/>
            <p:cNvSpPr>
              <a:spLocks noChangeArrowheads="1"/>
            </p:cNvSpPr>
            <p:nvPr/>
          </p:nvSpPr>
          <p:spPr bwMode="auto">
            <a:xfrm>
              <a:off x="1497" y="3504"/>
              <a:ext cx="480" cy="43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VNI-Revue" pitchFamily="2" charset="0"/>
                </a:rPr>
                <a:t>E</a:t>
              </a:r>
              <a:endParaRPr lang="en-US" sz="4000" b="1">
                <a:solidFill>
                  <a:srgbClr val="FF0000"/>
                </a:solidFill>
                <a:latin typeface="VNI-Revue" pitchFamily="2" charset="0"/>
              </a:endParaRPr>
            </a:p>
          </p:txBody>
        </p:sp>
        <p:sp>
          <p:nvSpPr>
            <p:cNvPr id="147" name="Rectangle 129"/>
            <p:cNvSpPr>
              <a:spLocks noChangeArrowheads="1"/>
            </p:cNvSpPr>
            <p:nvPr/>
          </p:nvSpPr>
          <p:spPr bwMode="auto">
            <a:xfrm>
              <a:off x="1987" y="3504"/>
              <a:ext cx="480" cy="43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VNI-Revue" pitchFamily="2" charset="0"/>
                </a:rPr>
                <a:t>C</a:t>
              </a:r>
              <a:endParaRPr lang="en-US" sz="4000" b="1">
                <a:solidFill>
                  <a:srgbClr val="FF0000"/>
                </a:solidFill>
                <a:latin typeface="VNI-Revue" pitchFamily="2" charset="0"/>
              </a:endParaRPr>
            </a:p>
          </p:txBody>
        </p:sp>
        <p:sp>
          <p:nvSpPr>
            <p:cNvPr id="148" name="Rectangle 130"/>
            <p:cNvSpPr>
              <a:spLocks noChangeArrowheads="1"/>
            </p:cNvSpPr>
            <p:nvPr/>
          </p:nvSpPr>
          <p:spPr bwMode="auto">
            <a:xfrm>
              <a:off x="2476" y="3504"/>
              <a:ext cx="480" cy="43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VNI-Revue" pitchFamily="2" charset="0"/>
                </a:rPr>
                <a:t>E</a:t>
              </a:r>
              <a:endParaRPr lang="en-US" sz="4000" b="1">
                <a:solidFill>
                  <a:srgbClr val="FF0000"/>
                </a:solidFill>
                <a:latin typeface="VNI-Revue" pitchFamily="2" charset="0"/>
              </a:endParaRPr>
            </a:p>
          </p:txBody>
        </p:sp>
        <p:sp>
          <p:nvSpPr>
            <p:cNvPr id="149" name="Rectangle 131"/>
            <p:cNvSpPr>
              <a:spLocks noChangeArrowheads="1"/>
            </p:cNvSpPr>
            <p:nvPr/>
          </p:nvSpPr>
          <p:spPr bwMode="auto">
            <a:xfrm>
              <a:off x="2966" y="3504"/>
              <a:ext cx="480" cy="43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VNI-Revue" pitchFamily="2" charset="0"/>
                </a:rPr>
                <a:t>S</a:t>
              </a:r>
              <a:endParaRPr lang="en-US" sz="4000" b="1">
                <a:solidFill>
                  <a:srgbClr val="FF0000"/>
                </a:solidFill>
                <a:latin typeface="VNI-Revue" pitchFamily="2" charset="0"/>
              </a:endParaRPr>
            </a:p>
          </p:txBody>
        </p:sp>
        <p:sp>
          <p:nvSpPr>
            <p:cNvPr id="150" name="Rectangle 132"/>
            <p:cNvSpPr>
              <a:spLocks noChangeArrowheads="1"/>
            </p:cNvSpPr>
            <p:nvPr/>
          </p:nvSpPr>
          <p:spPr bwMode="auto">
            <a:xfrm>
              <a:off x="3456" y="3504"/>
              <a:ext cx="480" cy="432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800000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VNI-Revue" pitchFamily="2" charset="0"/>
                </a:rPr>
                <a:t>S</a:t>
              </a:r>
              <a:endParaRPr lang="en-US" sz="4000" b="1">
                <a:solidFill>
                  <a:srgbClr val="FF0000"/>
                </a:solidFill>
                <a:latin typeface="VNI-Revue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1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5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7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7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3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4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5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5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81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8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8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0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0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0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1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2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2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500"/>
                            </p:stCondLst>
                            <p:childTnLst>
                              <p:par>
                                <p:cTn id="732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3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1000"/>
                            </p:stCondLst>
                            <p:childTnLst>
                              <p:par>
                                <p:cTn id="73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reces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1500"/>
                            </p:stCondLst>
                            <p:childTnLst>
                              <p:par>
                                <p:cTn id="7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4.44444E-6 L 0.68334 -0.00555 " pathEditMode="relative" rAng="0" ptsTypes="AA">
                                      <p:cBhvr>
                                        <p:cTn id="7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5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2000"/>
                            </p:stCondLst>
                            <p:childTnLst>
                              <p:par>
                                <p:cTn id="7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reces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  <p:bldP spid="88" grpId="0" animBg="1"/>
      <p:bldP spid="88" grpId="1" animBg="1"/>
      <p:bldP spid="88" grpId="2" animBg="1"/>
      <p:bldP spid="89" grpId="0" animBg="1"/>
      <p:bldP spid="89" grpId="1" animBg="1"/>
      <p:bldP spid="89" grpId="2" animBg="1"/>
      <p:bldP spid="90" grpId="0" animBg="1"/>
      <p:bldP spid="90" grpId="1" animBg="1"/>
      <p:bldP spid="90" grpId="2" animBg="1"/>
      <p:bldP spid="91" grpId="0" animBg="1"/>
      <p:bldP spid="91" grpId="1" animBg="1"/>
      <p:bldP spid="91" grpId="2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94" grpId="0" animBg="1"/>
      <p:bldP spid="94" grpId="1" animBg="1"/>
      <p:bldP spid="94" grpId="2" animBg="1"/>
      <p:bldP spid="95" grpId="0" animBg="1"/>
      <p:bldP spid="95" grpId="1" animBg="1"/>
      <p:bldP spid="95" grpId="2" animBg="1"/>
      <p:bldP spid="96" grpId="0" animBg="1"/>
      <p:bldP spid="96" grpId="1" animBg="1"/>
      <p:bldP spid="96" grpId="2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101" grpId="0" animBg="1"/>
      <p:bldP spid="101" grpId="1" animBg="1"/>
      <p:bldP spid="101" grpId="2" animBg="1"/>
      <p:bldP spid="102" grpId="0" animBg="1"/>
      <p:bldP spid="102" grpId="1" animBg="1"/>
      <p:bldP spid="102" grpId="2" animBg="1"/>
      <p:bldP spid="103" grpId="0" animBg="1"/>
      <p:bldP spid="103" grpId="1" animBg="1"/>
      <p:bldP spid="103" grpId="2" animBg="1"/>
      <p:bldP spid="104" grpId="0" animBg="1"/>
      <p:bldP spid="104" grpId="1" animBg="1"/>
      <p:bldP spid="104" grpId="2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5" grpId="2" animBg="1"/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19" grpId="0" animBg="1"/>
      <p:bldP spid="119" grpId="1" animBg="1"/>
      <p:bldP spid="119" grpId="2" animBg="1"/>
      <p:bldP spid="120" grpId="0" animBg="1"/>
      <p:bldP spid="120" grpId="1" animBg="1"/>
      <p:bldP spid="120" grpId="2" animBg="1"/>
      <p:bldP spid="121" grpId="0" animBg="1"/>
      <p:bldP spid="121" grpId="1" animBg="1"/>
      <p:bldP spid="121" grpId="2" animBg="1"/>
      <p:bldP spid="122" grpId="0" animBg="1"/>
      <p:bldP spid="122" grpId="1" animBg="1"/>
      <p:bldP spid="122" grpId="2" animBg="1"/>
      <p:bldP spid="123" grpId="0" animBg="1"/>
      <p:bldP spid="123" grpId="1" animBg="1"/>
      <p:bldP spid="123" grpId="2" animBg="1"/>
      <p:bldP spid="124" grpId="0" animBg="1"/>
      <p:bldP spid="124" grpId="1" animBg="1"/>
      <p:bldP spid="124" grpId="2" animBg="1"/>
      <p:bldP spid="125" grpId="0" animBg="1"/>
      <p:bldP spid="125" grpId="1" animBg="1"/>
      <p:bldP spid="125" grpId="2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3" grpId="0"/>
      <p:bldP spid="133" grpId="1"/>
      <p:bldP spid="133" grpId="2"/>
      <p:bldP spid="135" grpId="0"/>
      <p:bldP spid="135" grpId="1"/>
      <p:bldP spid="135" grpId="2"/>
      <p:bldP spid="137" grpId="0"/>
      <p:bldP spid="137" grpId="1"/>
      <p:bldP spid="137" grpId="2"/>
      <p:bldP spid="139" grpId="0"/>
      <p:bldP spid="139" grpId="1"/>
      <p:bldP spid="139" grpId="2"/>
      <p:bldP spid="140" grpId="0"/>
      <p:bldP spid="140" grpId="1"/>
      <p:bldP spid="140" grpId="2"/>
      <p:bldP spid="142" grpId="0"/>
      <p:bldP spid="142" grpId="1"/>
      <p:bldP spid="142" grpId="2"/>
      <p:bldP spid="142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609" y="3714750"/>
            <a:ext cx="1609572" cy="16095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1657"/>
            <a:ext cx="1514322" cy="15143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95500" y="735365"/>
            <a:ext cx="5181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gent Orange" pitchFamily="2" charset="0"/>
                <a:cs typeface="Agent Orange" pitchFamily="2" charset="0"/>
              </a:rPr>
              <a:t>Unit 5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gent Orange" pitchFamily="2" charset="0"/>
              <a:cs typeface="Agent Orange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1940257"/>
            <a:ext cx="8610600" cy="150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 B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IT’S TIME FOR RECESS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33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Lesson: 4 </a:t>
            </a:r>
            <a:r>
              <a:rPr lang="en-US" sz="4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9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B1 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933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931"/>
            <a:ext cx="9144000" cy="5141640"/>
          </a:xfrm>
          <a:prstGeom prst="rect">
            <a:avLst/>
          </a:prstGeom>
        </p:spPr>
      </p:pic>
      <p:sp>
        <p:nvSpPr>
          <p:cNvPr id="18" name="梯形 17"/>
          <p:cNvSpPr/>
          <p:nvPr/>
        </p:nvSpPr>
        <p:spPr>
          <a:xfrm rot="10800000">
            <a:off x="2623882" y="1916565"/>
            <a:ext cx="1549637" cy="1155212"/>
          </a:xfrm>
          <a:prstGeom prst="trapezoid">
            <a:avLst>
              <a:gd name="adj" fmla="val 0"/>
            </a:avLst>
          </a:prstGeom>
          <a:noFill/>
          <a:ln>
            <a:solidFill>
              <a:srgbClr val="699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86" tIns="38393" rIns="76786" bIns="38393" rtlCol="0" anchor="ctr"/>
          <a:lstStyle/>
          <a:p>
            <a:pPr algn="ctr" defTabSz="768350"/>
            <a:endParaRPr lang="zh-CN" altLang="en-US" sz="1200">
              <a:solidFill>
                <a:srgbClr val="FFFFFF"/>
              </a:solidFill>
              <a:latin typeface="华康标题宋W9(P)" panose="02020900000000000000" pitchFamily="18" charset="-122"/>
              <a:ea typeface="华康标题宋W9(P)" panose="02020900000000000000" pitchFamily="18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617618" y="2112892"/>
            <a:ext cx="1555901" cy="69979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86" tIns="38393" rIns="76786" bIns="38393" rtlCol="0" anchor="ctr"/>
          <a:lstStyle/>
          <a:p>
            <a:pPr algn="ctr" defTabSz="768350"/>
            <a:r>
              <a:rPr kumimoji="1" lang="en-US" altLang="zh-CN" sz="3400" dirty="0">
                <a:solidFill>
                  <a:srgbClr val="699E56"/>
                </a:solidFill>
                <a:latin typeface="华康标题宋W9(P)" panose="02020900000000000000" pitchFamily="18" charset="-122"/>
                <a:ea typeface="华康标题宋W9(P)" panose="02020900000000000000" pitchFamily="18" charset="-122"/>
              </a:rPr>
              <a:t>TWO</a:t>
            </a:r>
            <a:endParaRPr lang="zh-CN" altLang="en-US" sz="3400" dirty="0">
              <a:solidFill>
                <a:srgbClr val="699E56"/>
              </a:solidFill>
              <a:latin typeface="华康标题宋W9(P)" panose="02020900000000000000" pitchFamily="18" charset="-122"/>
              <a:ea typeface="华康标题宋W9(P)" panose="02020900000000000000" pitchFamily="18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325839" y="2140228"/>
            <a:ext cx="45736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68350"/>
            <a:r>
              <a:rPr kumimoji="1" lang="en-US" altLang="zh-CN" sz="4000" b="1" smtClean="0">
                <a:solidFill>
                  <a:srgbClr val="699E56"/>
                </a:solidFill>
                <a:latin typeface="Agent Orange" pitchFamily="2" charset="0"/>
                <a:ea typeface="华康标题宋W9(P)" panose="02020900000000000000" pitchFamily="18" charset="-122"/>
                <a:cs typeface="Agent Orange" pitchFamily="2" charset="0"/>
              </a:rPr>
              <a:t>NEW WORDS</a:t>
            </a:r>
            <a:endParaRPr kumimoji="1" lang="zh-CN" altLang="en-US" sz="4000" b="1" dirty="0">
              <a:solidFill>
                <a:srgbClr val="699E56"/>
              </a:solidFill>
              <a:latin typeface="Agent Orange" pitchFamily="2" charset="0"/>
              <a:ea typeface="华康标题宋W9(P)" panose="02020900000000000000" pitchFamily="18" charset="-122"/>
              <a:cs typeface="Agent Orang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ind mans buff Royalty Free Vector Image - VectorStock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39"/>
          <a:stretch>
            <a:fillRect/>
          </a:stretch>
        </p:blipFill>
        <p:spPr bwMode="auto">
          <a:xfrm>
            <a:off x="1219200" y="895350"/>
            <a:ext cx="632554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5122" y="209550"/>
            <a:ext cx="4051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play blindman’s bluff 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76350"/>
            <a:ext cx="6553200" cy="344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285750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catch (n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</a:rPr>
              <a:t>)   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play catch (v)</a:t>
            </a:r>
            <a:endParaRPr lang="en-US" sz="36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OP 60+] Trò chơi dân gian Việt Nam phổ biến và Hay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7"/>
          <a:stretch>
            <a:fillRect/>
          </a:stretch>
        </p:blipFill>
        <p:spPr bwMode="auto">
          <a:xfrm>
            <a:off x="1866900" y="1529752"/>
            <a:ext cx="5372100" cy="363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24200" y="514350"/>
            <a:ext cx="2664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</a:rPr>
              <a:t>skip rope (v)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1606</Words>
  <Application>WPS Presentation</Application>
  <PresentationFormat>On-screen Show (16:9)</PresentationFormat>
  <Paragraphs>271</Paragraphs>
  <Slides>23</Slides>
  <Notes>20</Notes>
  <HiddenSlides>0</HiddenSlides>
  <MMClips>3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SimSun</vt:lpstr>
      <vt:lpstr>Wingdings</vt:lpstr>
      <vt:lpstr>ITC Avant Garde Std Bk</vt:lpstr>
      <vt:lpstr>Yu Gothic UI</vt:lpstr>
      <vt:lpstr>Cooper Black</vt:lpstr>
      <vt:lpstr>Segoe Print</vt:lpstr>
      <vt:lpstr>华康标题宋W9(P)</vt:lpstr>
      <vt:lpstr>Agent Orange</vt:lpstr>
      <vt:lpstr>Times New Roman</vt:lpstr>
      <vt:lpstr>Arial Narrow</vt:lpstr>
      <vt:lpstr>Berlin Sans FB Demi</vt:lpstr>
      <vt:lpstr>VNI-Revue</vt:lpstr>
      <vt:lpstr>Microsoft YaHei</vt:lpstr>
      <vt:lpstr>Arial Unicode MS</vt:lpstr>
      <vt:lpstr>Calibri</vt:lpstr>
      <vt:lpstr>Dark Crystal</vt:lpstr>
      <vt:lpstr>VnKids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TSC</dc:creator>
  <cp:lastModifiedBy>defaultuser0</cp:lastModifiedBy>
  <cp:revision>27</cp:revision>
  <dcterms:created xsi:type="dcterms:W3CDTF">2006-08-16T00:00:00Z</dcterms:created>
  <dcterms:modified xsi:type="dcterms:W3CDTF">2021-10-30T13:07:26Z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09D27F1DE23B4A38B55E220428DCEC38</vt:lpwstr>
  </property>
  <property fmtid="{D5CDD505-2E9C-101B-9397-08002B2CF9AE}" pid="3" name="KSOProductBuildVer">
    <vt:lpwstr>1033-11.2.0.10323</vt:lpwstr>
  </property>
</Properties>
</file>